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1pPr>
    <a:lvl2pPr marL="647670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2pPr>
    <a:lvl3pPr marL="1295339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3pPr>
    <a:lvl4pPr marL="1943009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4pPr>
    <a:lvl5pPr marL="2590678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5pPr>
    <a:lvl6pPr marL="3238348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6pPr>
    <a:lvl7pPr marL="3886017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7pPr>
    <a:lvl8pPr marL="4533687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8pPr>
    <a:lvl9pPr marL="5181356" algn="l" defTabSz="647670" rtl="0" eaLnBrk="1" latinLnBrk="0" hangingPunct="1">
      <a:defRPr sz="25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5"/>
    <p:restoredTop sz="96327"/>
  </p:normalViewPr>
  <p:slideViewPr>
    <p:cSldViewPr snapToGrid="0" snapToObjects="1">
      <p:cViewPr varScale="1">
        <p:scale>
          <a:sx n="24" d="100"/>
          <a:sy n="24" d="100"/>
        </p:scale>
        <p:origin x="36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74118" y="5837791"/>
            <a:ext cx="20052850" cy="1948095"/>
          </a:xfrm>
        </p:spPr>
        <p:txBody>
          <a:bodyPr anchor="b">
            <a:normAutofit/>
          </a:bodyPr>
          <a:lstStyle>
            <a:lvl1pPr algn="l">
              <a:defRPr sz="10079" b="1" i="0">
                <a:latin typeface="Gill Sans MT" panose="020B0502020104020203" pitchFamily="34" charset="77"/>
              </a:defRPr>
            </a:lvl1pPr>
          </a:lstStyle>
          <a:p>
            <a:r>
              <a:rPr lang="sv-SE" dirty="0"/>
              <a:t>Skriv din rubrik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73563" y="23471603"/>
            <a:ext cx="20052848" cy="8691601"/>
          </a:xfrm>
        </p:spPr>
        <p:txBody>
          <a:bodyPr>
            <a:normAutofit/>
          </a:bodyPr>
          <a:lstStyle>
            <a:lvl1pPr marL="0" indent="0" algn="l">
              <a:spcBef>
                <a:spcPts val="237"/>
              </a:spcBef>
              <a:buNone/>
              <a:defRPr sz="5040" b="0" i="0">
                <a:latin typeface="Gill Sans MT" panose="020B0502020104020203" pitchFamily="34" charset="77"/>
              </a:defRPr>
            </a:lvl1pPr>
            <a:lvl2pPr marL="1259972" indent="0" algn="ctr">
              <a:buNone/>
              <a:defRPr sz="5511"/>
            </a:lvl2pPr>
            <a:lvl3pPr marL="2519943" indent="0" algn="ctr">
              <a:buNone/>
              <a:defRPr sz="4960"/>
            </a:lvl3pPr>
            <a:lvl4pPr marL="3779915" indent="0" algn="ctr">
              <a:buNone/>
              <a:defRPr sz="4410"/>
            </a:lvl4pPr>
            <a:lvl5pPr marL="5039886" indent="0" algn="ctr">
              <a:buNone/>
              <a:defRPr sz="4410"/>
            </a:lvl5pPr>
            <a:lvl6pPr marL="6299858" indent="0" algn="ctr">
              <a:buNone/>
              <a:defRPr sz="4410"/>
            </a:lvl6pPr>
            <a:lvl7pPr marL="7559830" indent="0" algn="ctr">
              <a:buNone/>
              <a:defRPr sz="4410"/>
            </a:lvl7pPr>
            <a:lvl8pPr marL="8819800" indent="0" algn="ctr">
              <a:buNone/>
              <a:defRPr sz="4410"/>
            </a:lvl8pPr>
            <a:lvl9pPr marL="10079771" indent="0" algn="ctr">
              <a:buNone/>
              <a:defRPr sz="4410"/>
            </a:lvl9pPr>
          </a:lstStyle>
          <a:p>
            <a:r>
              <a:rPr lang="sv-SE" dirty="0"/>
              <a:t>Klicka här för att lägga till text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CC8793E7-2D80-DE4F-9D40-8D16D291DDF0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2573563" y="9369449"/>
            <a:ext cx="20052848" cy="12898925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72" indent="0">
              <a:buNone/>
              <a:defRPr sz="7716"/>
            </a:lvl2pPr>
            <a:lvl3pPr marL="2519943" indent="0">
              <a:buNone/>
              <a:defRPr sz="6615"/>
            </a:lvl3pPr>
            <a:lvl4pPr marL="3779915" indent="0">
              <a:buNone/>
              <a:defRPr sz="5511"/>
            </a:lvl4pPr>
            <a:lvl5pPr marL="5039886" indent="0">
              <a:buNone/>
              <a:defRPr sz="5511"/>
            </a:lvl5pPr>
            <a:lvl6pPr marL="6299858" indent="0">
              <a:buNone/>
              <a:defRPr sz="5511"/>
            </a:lvl6pPr>
            <a:lvl7pPr marL="7559830" indent="0">
              <a:buNone/>
              <a:defRPr sz="5511"/>
            </a:lvl7pPr>
            <a:lvl8pPr marL="8819800" indent="0">
              <a:buNone/>
              <a:defRPr sz="5511"/>
            </a:lvl8pPr>
            <a:lvl9pPr marL="10079771" indent="0">
              <a:buNone/>
              <a:defRPr sz="5511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Platshållare för text 15">
            <a:extLst>
              <a:ext uri="{FF2B5EF4-FFF2-40B4-BE49-F238E27FC236}">
                <a16:creationId xmlns:a16="http://schemas.microsoft.com/office/drawing/2014/main" id="{800CB16B-A7D3-DA36-5910-AE33B9D0EC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73563" y="33198874"/>
            <a:ext cx="12192000" cy="160020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r>
              <a:rPr lang="sv-SE" sz="3600" dirty="0"/>
              <a:t>Här skriver projektmedlemmarnas in sina för- och efternamn</a:t>
            </a:r>
          </a:p>
        </p:txBody>
      </p:sp>
    </p:spTree>
    <p:extLst>
      <p:ext uri="{BB962C8B-B14F-4D97-AF65-F5344CB8AC3E}">
        <p14:creationId xmlns:p14="http://schemas.microsoft.com/office/powerpoint/2010/main" val="41185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6D59DB7A-14BE-C842-A483-EBB13F2ECFB9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13372205" y="8733417"/>
            <a:ext cx="9254206" cy="5952735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72" indent="0">
              <a:buNone/>
              <a:defRPr sz="7716"/>
            </a:lvl2pPr>
            <a:lvl3pPr marL="2519943" indent="0">
              <a:buNone/>
              <a:defRPr sz="6615"/>
            </a:lvl3pPr>
            <a:lvl4pPr marL="3779915" indent="0">
              <a:buNone/>
              <a:defRPr sz="5511"/>
            </a:lvl4pPr>
            <a:lvl5pPr marL="5039886" indent="0">
              <a:buNone/>
              <a:defRPr sz="5511"/>
            </a:lvl5pPr>
            <a:lvl6pPr marL="6299858" indent="0">
              <a:buNone/>
              <a:defRPr sz="5511"/>
            </a:lvl6pPr>
            <a:lvl7pPr marL="7559830" indent="0">
              <a:buNone/>
              <a:defRPr sz="5511"/>
            </a:lvl7pPr>
            <a:lvl8pPr marL="8819800" indent="0">
              <a:buNone/>
              <a:defRPr sz="5511"/>
            </a:lvl8pPr>
            <a:lvl9pPr marL="10079771" indent="0">
              <a:buNone/>
              <a:defRPr sz="5511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4D5E9F08-8C91-194A-9EED-5430A75E1ADC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13372205" y="16135658"/>
            <a:ext cx="9254206" cy="5952735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72" indent="0">
              <a:buNone/>
              <a:defRPr sz="7716"/>
            </a:lvl2pPr>
            <a:lvl3pPr marL="2519943" indent="0">
              <a:buNone/>
              <a:defRPr sz="6615"/>
            </a:lvl3pPr>
            <a:lvl4pPr marL="3779915" indent="0">
              <a:buNone/>
              <a:defRPr sz="5511"/>
            </a:lvl4pPr>
            <a:lvl5pPr marL="5039886" indent="0">
              <a:buNone/>
              <a:defRPr sz="5511"/>
            </a:lvl5pPr>
            <a:lvl6pPr marL="6299858" indent="0">
              <a:buNone/>
              <a:defRPr sz="5511"/>
            </a:lvl6pPr>
            <a:lvl7pPr marL="7559830" indent="0">
              <a:buNone/>
              <a:defRPr sz="5511"/>
            </a:lvl7pPr>
            <a:lvl8pPr marL="8819800" indent="0">
              <a:buNone/>
              <a:defRPr sz="5511"/>
            </a:lvl8pPr>
            <a:lvl9pPr marL="10079771" indent="0">
              <a:buNone/>
              <a:defRPr sz="5511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60A2B28E-AFF0-7944-A8D4-9BFCA792C2F4}"/>
              </a:ext>
            </a:extLst>
          </p:cNvPr>
          <p:cNvSpPr>
            <a:spLocks noGrp="1" noChangeAspect="1"/>
          </p:cNvSpPr>
          <p:nvPr>
            <p:ph type="pic" idx="16"/>
          </p:nvPr>
        </p:nvSpPr>
        <p:spPr>
          <a:xfrm>
            <a:off x="13372205" y="23489516"/>
            <a:ext cx="9254206" cy="5952735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72" indent="0">
              <a:buNone/>
              <a:defRPr sz="7716"/>
            </a:lvl2pPr>
            <a:lvl3pPr marL="2519943" indent="0">
              <a:buNone/>
              <a:defRPr sz="6615"/>
            </a:lvl3pPr>
            <a:lvl4pPr marL="3779915" indent="0">
              <a:buNone/>
              <a:defRPr sz="5511"/>
            </a:lvl4pPr>
            <a:lvl5pPr marL="5039886" indent="0">
              <a:buNone/>
              <a:defRPr sz="5511"/>
            </a:lvl5pPr>
            <a:lvl6pPr marL="6299858" indent="0">
              <a:buNone/>
              <a:defRPr sz="5511"/>
            </a:lvl6pPr>
            <a:lvl7pPr marL="7559830" indent="0">
              <a:buNone/>
              <a:defRPr sz="5511"/>
            </a:lvl7pPr>
            <a:lvl8pPr marL="8819800" indent="0">
              <a:buNone/>
              <a:defRPr sz="5511"/>
            </a:lvl8pPr>
            <a:lvl9pPr marL="10079771" indent="0">
              <a:buNone/>
              <a:defRPr sz="5511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A3250B8-190F-754B-A39B-B21221F7D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73562" y="5837791"/>
            <a:ext cx="20052850" cy="1948095"/>
          </a:xfrm>
        </p:spPr>
        <p:txBody>
          <a:bodyPr anchor="b">
            <a:normAutofit/>
          </a:bodyPr>
          <a:lstStyle>
            <a:lvl1pPr algn="l">
              <a:defRPr sz="10079" b="1" i="0">
                <a:latin typeface="Gill Sans MT" panose="020B0502020104020203" pitchFamily="34" charset="77"/>
              </a:defRPr>
            </a:lvl1pPr>
          </a:lstStyle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1FA853A3-DCDB-B04B-9331-24C290F6CF0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2741664" y="8773085"/>
            <a:ext cx="9858324" cy="20669166"/>
          </a:xfrm>
        </p:spPr>
        <p:txBody>
          <a:bodyPr>
            <a:normAutofit/>
          </a:bodyPr>
          <a:lstStyle>
            <a:lvl1pPr marL="0" indent="0" algn="l">
              <a:spcBef>
                <a:spcPts val="237"/>
              </a:spcBef>
              <a:buNone/>
              <a:defRPr sz="5040" b="0" i="0">
                <a:latin typeface="Gill Sans MT" panose="020B0502020104020203" pitchFamily="34" charset="77"/>
              </a:defRPr>
            </a:lvl1pPr>
            <a:lvl2pPr marL="1259972" indent="0" algn="ctr">
              <a:buNone/>
              <a:defRPr sz="5511"/>
            </a:lvl2pPr>
            <a:lvl3pPr marL="2519943" indent="0" algn="ctr">
              <a:buNone/>
              <a:defRPr sz="4960"/>
            </a:lvl3pPr>
            <a:lvl4pPr marL="3779915" indent="0" algn="ctr">
              <a:buNone/>
              <a:defRPr sz="4410"/>
            </a:lvl4pPr>
            <a:lvl5pPr marL="5039886" indent="0" algn="ctr">
              <a:buNone/>
              <a:defRPr sz="4410"/>
            </a:lvl5pPr>
            <a:lvl6pPr marL="6299858" indent="0" algn="ctr">
              <a:buNone/>
              <a:defRPr sz="4410"/>
            </a:lvl6pPr>
            <a:lvl7pPr marL="7559830" indent="0" algn="ctr">
              <a:buNone/>
              <a:defRPr sz="4410"/>
            </a:lvl7pPr>
            <a:lvl8pPr marL="8819800" indent="0" algn="ctr">
              <a:buNone/>
              <a:defRPr sz="4410"/>
            </a:lvl8pPr>
            <a:lvl9pPr marL="10079771" indent="0" algn="ctr">
              <a:buNone/>
              <a:defRPr sz="4410"/>
            </a:lvl9pPr>
          </a:lstStyle>
          <a:p>
            <a:r>
              <a:rPr lang="sv-SE" dirty="0"/>
              <a:t>Klicka här för att lägga till text</a:t>
            </a:r>
          </a:p>
        </p:txBody>
      </p:sp>
      <p:sp>
        <p:nvSpPr>
          <p:cNvPr id="2" name="Platshållare för text 15">
            <a:extLst>
              <a:ext uri="{FF2B5EF4-FFF2-40B4-BE49-F238E27FC236}">
                <a16:creationId xmlns:a16="http://schemas.microsoft.com/office/drawing/2014/main" id="{84729141-493C-7F48-90A0-C2B4F2F176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73563" y="33198874"/>
            <a:ext cx="12192000" cy="160020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r>
              <a:rPr lang="sv-SE" sz="3600" dirty="0"/>
              <a:t>Här skriver projektmedlemmarnas in sina för- och efternamn</a:t>
            </a:r>
          </a:p>
        </p:txBody>
      </p:sp>
    </p:spTree>
    <p:extLst>
      <p:ext uri="{BB962C8B-B14F-4D97-AF65-F5344CB8AC3E}">
        <p14:creationId xmlns:p14="http://schemas.microsoft.com/office/powerpoint/2010/main" val="378448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E793E09A-AC9C-9D4C-BD94-C6C845A99374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13244826" y="9958923"/>
            <a:ext cx="9633331" cy="5952735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72" indent="0">
              <a:buNone/>
              <a:defRPr sz="7716"/>
            </a:lvl2pPr>
            <a:lvl3pPr marL="2519943" indent="0">
              <a:buNone/>
              <a:defRPr sz="6615"/>
            </a:lvl3pPr>
            <a:lvl4pPr marL="3779915" indent="0">
              <a:buNone/>
              <a:defRPr sz="5511"/>
            </a:lvl4pPr>
            <a:lvl5pPr marL="5039886" indent="0">
              <a:buNone/>
              <a:defRPr sz="5511"/>
            </a:lvl5pPr>
            <a:lvl6pPr marL="6299858" indent="0">
              <a:buNone/>
              <a:defRPr sz="5511"/>
            </a:lvl6pPr>
            <a:lvl7pPr marL="7559830" indent="0">
              <a:buNone/>
              <a:defRPr sz="5511"/>
            </a:lvl7pPr>
            <a:lvl8pPr marL="8819800" indent="0">
              <a:buNone/>
              <a:defRPr sz="5511"/>
            </a:lvl8pPr>
            <a:lvl9pPr marL="10079771" indent="0">
              <a:buNone/>
              <a:defRPr sz="5511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C6F3237-7D9B-4941-9DC2-143AAD473FD1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2952692" y="9939167"/>
            <a:ext cx="9254206" cy="5952735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72" indent="0">
              <a:buNone/>
              <a:defRPr sz="7716"/>
            </a:lvl2pPr>
            <a:lvl3pPr marL="2519943" indent="0">
              <a:buNone/>
              <a:defRPr sz="6615"/>
            </a:lvl3pPr>
            <a:lvl4pPr marL="3779915" indent="0">
              <a:buNone/>
              <a:defRPr sz="5511"/>
            </a:lvl4pPr>
            <a:lvl5pPr marL="5039886" indent="0">
              <a:buNone/>
              <a:defRPr sz="5511"/>
            </a:lvl5pPr>
            <a:lvl6pPr marL="6299858" indent="0">
              <a:buNone/>
              <a:defRPr sz="5511"/>
            </a:lvl6pPr>
            <a:lvl7pPr marL="7559830" indent="0">
              <a:buNone/>
              <a:defRPr sz="5511"/>
            </a:lvl7pPr>
            <a:lvl8pPr marL="8819800" indent="0">
              <a:buNone/>
              <a:defRPr sz="5511"/>
            </a:lvl8pPr>
            <a:lvl9pPr marL="10079771" indent="0">
              <a:buNone/>
              <a:defRPr sz="5511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4B5BCBD-7739-AD41-9F95-A496CE08516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52691" y="5903501"/>
            <a:ext cx="19828483" cy="3519184"/>
          </a:xfrm>
        </p:spPr>
        <p:txBody>
          <a:bodyPr anchor="t">
            <a:normAutofit/>
          </a:bodyPr>
          <a:lstStyle>
            <a:lvl1pPr algn="l">
              <a:defRPr sz="10079" b="1" i="0">
                <a:latin typeface="Gill Sans MT" panose="020B0502020104020203" pitchFamily="34" charset="77"/>
              </a:defRPr>
            </a:lvl1pPr>
          </a:lstStyle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A06575B6-3484-B445-90A1-3549C18512D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2933161" y="16781321"/>
            <a:ext cx="9254206" cy="6343019"/>
          </a:xfrm>
        </p:spPr>
        <p:txBody>
          <a:bodyPr>
            <a:normAutofit/>
          </a:bodyPr>
          <a:lstStyle>
            <a:lvl1pPr marL="0" indent="0" algn="l">
              <a:spcBef>
                <a:spcPts val="237"/>
              </a:spcBef>
              <a:buNone/>
              <a:defRPr sz="5040" b="0" i="0">
                <a:latin typeface="Gill Sans MT" panose="020B0502020104020203" pitchFamily="34" charset="77"/>
              </a:defRPr>
            </a:lvl1pPr>
            <a:lvl2pPr marL="1259972" indent="0" algn="ctr">
              <a:buNone/>
              <a:defRPr sz="5511"/>
            </a:lvl2pPr>
            <a:lvl3pPr marL="2519943" indent="0" algn="ctr">
              <a:buNone/>
              <a:defRPr sz="4960"/>
            </a:lvl3pPr>
            <a:lvl4pPr marL="3779915" indent="0" algn="ctr">
              <a:buNone/>
              <a:defRPr sz="4410"/>
            </a:lvl4pPr>
            <a:lvl5pPr marL="5039886" indent="0" algn="ctr">
              <a:buNone/>
              <a:defRPr sz="4410"/>
            </a:lvl5pPr>
            <a:lvl6pPr marL="6299858" indent="0" algn="ctr">
              <a:buNone/>
              <a:defRPr sz="4410"/>
            </a:lvl6pPr>
            <a:lvl7pPr marL="7559830" indent="0" algn="ctr">
              <a:buNone/>
              <a:defRPr sz="4410"/>
            </a:lvl7pPr>
            <a:lvl8pPr marL="8819800" indent="0" algn="ctr">
              <a:buNone/>
              <a:defRPr sz="4410"/>
            </a:lvl8pPr>
            <a:lvl9pPr marL="10079771" indent="0" algn="ctr">
              <a:buNone/>
              <a:defRPr sz="4410"/>
            </a:lvl9pPr>
          </a:lstStyle>
          <a:p>
            <a:r>
              <a:rPr lang="sv-SE" dirty="0"/>
              <a:t>Klicka här för att lägga till text</a:t>
            </a:r>
          </a:p>
        </p:txBody>
      </p:sp>
      <p:sp>
        <p:nvSpPr>
          <p:cNvPr id="26" name="Platshållare för text 4">
            <a:extLst>
              <a:ext uri="{FF2B5EF4-FFF2-40B4-BE49-F238E27FC236}">
                <a16:creationId xmlns:a16="http://schemas.microsoft.com/office/drawing/2014/main" id="{F16D1F6F-4448-D24E-A5F8-917D5EFB3A9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3244825" y="16826668"/>
            <a:ext cx="9536350" cy="6297670"/>
          </a:xfrm>
        </p:spPr>
        <p:txBody>
          <a:bodyPr anchor="t">
            <a:normAutofit/>
          </a:bodyPr>
          <a:lstStyle>
            <a:lvl1pPr marL="0" indent="0">
              <a:buNone/>
              <a:defRPr sz="5040" b="0" i="0">
                <a:latin typeface="Gill Sans MT" panose="020B0502020104020203" pitchFamily="34" charset="77"/>
              </a:defRPr>
            </a:lvl1pPr>
            <a:lvl2pPr marL="640034" indent="0">
              <a:buNone/>
              <a:defRPr sz="2800" b="1"/>
            </a:lvl2pPr>
            <a:lvl3pPr marL="1280069" indent="0">
              <a:buNone/>
              <a:defRPr sz="2520" b="1"/>
            </a:lvl3pPr>
            <a:lvl4pPr marL="1920103" indent="0">
              <a:buNone/>
              <a:defRPr sz="2240" b="1"/>
            </a:lvl4pPr>
            <a:lvl5pPr marL="2560137" indent="0">
              <a:buNone/>
              <a:defRPr sz="2240" b="1"/>
            </a:lvl5pPr>
            <a:lvl6pPr marL="3200171" indent="0">
              <a:buNone/>
              <a:defRPr sz="2240" b="1"/>
            </a:lvl6pPr>
            <a:lvl7pPr marL="3840206" indent="0">
              <a:buNone/>
              <a:defRPr sz="2240" b="1"/>
            </a:lvl7pPr>
            <a:lvl8pPr marL="4480240" indent="0">
              <a:buNone/>
              <a:defRPr sz="2240" b="1"/>
            </a:lvl8pPr>
            <a:lvl9pPr marL="5120274" indent="0">
              <a:buNone/>
              <a:defRPr sz="2240" b="1"/>
            </a:lvl9pPr>
          </a:lstStyle>
          <a:p>
            <a:r>
              <a:rPr lang="sv-SE" dirty="0"/>
              <a:t>Klicka här för att lägga till text</a:t>
            </a:r>
          </a:p>
        </p:txBody>
      </p:sp>
      <p:sp>
        <p:nvSpPr>
          <p:cNvPr id="27" name="Platshållare för text 4">
            <a:extLst>
              <a:ext uri="{FF2B5EF4-FFF2-40B4-BE49-F238E27FC236}">
                <a16:creationId xmlns:a16="http://schemas.microsoft.com/office/drawing/2014/main" id="{E6CD8E88-349A-1247-84FC-0132C37603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52691" y="26289994"/>
            <a:ext cx="19828483" cy="5530927"/>
          </a:xfrm>
        </p:spPr>
        <p:txBody>
          <a:bodyPr anchor="t">
            <a:normAutofit/>
          </a:bodyPr>
          <a:lstStyle>
            <a:lvl1pPr marL="0" indent="0">
              <a:buNone/>
              <a:defRPr sz="5040" b="0" i="0">
                <a:latin typeface="Gill Sans MT" panose="020B0502020104020203" pitchFamily="34" charset="77"/>
              </a:defRPr>
            </a:lvl1pPr>
            <a:lvl2pPr marL="640034" indent="0">
              <a:buNone/>
              <a:defRPr sz="2800" b="1"/>
            </a:lvl2pPr>
            <a:lvl3pPr marL="1280069" indent="0">
              <a:buNone/>
              <a:defRPr sz="2520" b="1"/>
            </a:lvl3pPr>
            <a:lvl4pPr marL="1920103" indent="0">
              <a:buNone/>
              <a:defRPr sz="2240" b="1"/>
            </a:lvl4pPr>
            <a:lvl5pPr marL="2560137" indent="0">
              <a:buNone/>
              <a:defRPr sz="2240" b="1"/>
            </a:lvl5pPr>
            <a:lvl6pPr marL="3200171" indent="0">
              <a:buNone/>
              <a:defRPr sz="2240" b="1"/>
            </a:lvl6pPr>
            <a:lvl7pPr marL="3840206" indent="0">
              <a:buNone/>
              <a:defRPr sz="2240" b="1"/>
            </a:lvl7pPr>
            <a:lvl8pPr marL="4480240" indent="0">
              <a:buNone/>
              <a:defRPr sz="2240" b="1"/>
            </a:lvl8pPr>
            <a:lvl9pPr marL="5120274" indent="0">
              <a:buNone/>
              <a:defRPr sz="2240" b="1"/>
            </a:lvl9pPr>
          </a:lstStyle>
          <a:p>
            <a:r>
              <a:rPr lang="sv-SE" dirty="0"/>
              <a:t>Klicka här för att lägga till text</a:t>
            </a:r>
          </a:p>
        </p:txBody>
      </p:sp>
      <p:sp>
        <p:nvSpPr>
          <p:cNvPr id="30" name="Platshållare för text 4">
            <a:extLst>
              <a:ext uri="{FF2B5EF4-FFF2-40B4-BE49-F238E27FC236}">
                <a16:creationId xmlns:a16="http://schemas.microsoft.com/office/drawing/2014/main" id="{C17A8C50-57B6-314E-AFA2-93F39BD081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52692" y="24263178"/>
            <a:ext cx="19976669" cy="1681988"/>
          </a:xfrm>
        </p:spPr>
        <p:txBody>
          <a:bodyPr anchor="t">
            <a:normAutofit/>
          </a:bodyPr>
          <a:lstStyle>
            <a:lvl1pPr marL="0" indent="0">
              <a:buNone/>
              <a:defRPr sz="10079" b="1" i="0">
                <a:latin typeface="Gill Sans MT" panose="020B0502020104020203" pitchFamily="34" charset="77"/>
              </a:defRPr>
            </a:lvl1pPr>
            <a:lvl2pPr marL="640034" indent="0">
              <a:buNone/>
              <a:defRPr sz="2800" b="1"/>
            </a:lvl2pPr>
            <a:lvl3pPr marL="1280069" indent="0">
              <a:buNone/>
              <a:defRPr sz="2520" b="1"/>
            </a:lvl3pPr>
            <a:lvl4pPr marL="1920103" indent="0">
              <a:buNone/>
              <a:defRPr sz="2240" b="1"/>
            </a:lvl4pPr>
            <a:lvl5pPr marL="2560137" indent="0">
              <a:buNone/>
              <a:defRPr sz="2240" b="1"/>
            </a:lvl5pPr>
            <a:lvl6pPr marL="3200171" indent="0">
              <a:buNone/>
              <a:defRPr sz="2240" b="1"/>
            </a:lvl6pPr>
            <a:lvl7pPr marL="3840206" indent="0">
              <a:buNone/>
              <a:defRPr sz="2240" b="1"/>
            </a:lvl7pPr>
            <a:lvl8pPr marL="4480240" indent="0">
              <a:buNone/>
              <a:defRPr sz="2240" b="1"/>
            </a:lvl8pPr>
            <a:lvl9pPr marL="5120274" indent="0">
              <a:buNone/>
              <a:defRPr sz="2240" b="1"/>
            </a:lvl9pPr>
          </a:lstStyle>
          <a:p>
            <a:r>
              <a:rPr lang="sv-SE" dirty="0"/>
              <a:t>Skriv din rubrik här</a:t>
            </a:r>
          </a:p>
        </p:txBody>
      </p:sp>
      <p:sp>
        <p:nvSpPr>
          <p:cNvPr id="2" name="Platshållare för text 15">
            <a:extLst>
              <a:ext uri="{FF2B5EF4-FFF2-40B4-BE49-F238E27FC236}">
                <a16:creationId xmlns:a16="http://schemas.microsoft.com/office/drawing/2014/main" id="{CDC1211F-44B0-C44A-91FB-DF1D641E40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73563" y="33198874"/>
            <a:ext cx="12192000" cy="160020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r>
              <a:rPr lang="sv-SE" sz="3600" dirty="0"/>
              <a:t>Här skriver projektmedlemmarnas in sina för- och efternamn</a:t>
            </a:r>
          </a:p>
        </p:txBody>
      </p:sp>
    </p:spTree>
    <p:extLst>
      <p:ext uri="{BB962C8B-B14F-4D97-AF65-F5344CB8AC3E}">
        <p14:creationId xmlns:p14="http://schemas.microsoft.com/office/powerpoint/2010/main" val="133364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5">
            <a:extLst>
              <a:ext uri="{FF2B5EF4-FFF2-40B4-BE49-F238E27FC236}">
                <a16:creationId xmlns:a16="http://schemas.microsoft.com/office/drawing/2014/main" id="{46AC92F4-A1E3-7D56-AFD9-DC8391676B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73563" y="33198874"/>
            <a:ext cx="12192000" cy="160020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r>
              <a:rPr lang="sv-SE" sz="3600" dirty="0"/>
              <a:t>Här skriver projektmedlemmarnas in sina för- och efternamn</a:t>
            </a:r>
          </a:p>
        </p:txBody>
      </p:sp>
    </p:spTree>
    <p:extLst>
      <p:ext uri="{BB962C8B-B14F-4D97-AF65-F5344CB8AC3E}">
        <p14:creationId xmlns:p14="http://schemas.microsoft.com/office/powerpoint/2010/main" val="144440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9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3"/>
            <a:ext cx="21734979" cy="2284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500" y="33366433"/>
            <a:ext cx="5669994" cy="1916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D64EE-C86A-3E4C-9095-D556A7ECA152}" type="datetimeFigureOut">
              <a:rPr lang="sv-SE" smtClean="0"/>
              <a:t>2025-02-14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3"/>
            <a:ext cx="8504992" cy="1916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3"/>
            <a:ext cx="5669994" cy="1916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67AEC-08F9-7840-8D4D-77BAAE975C05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41274C2B-DEDE-0748-913D-CE1EC585A19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9299052" y="32954491"/>
            <a:ext cx="4573136" cy="155553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BFA930C-10B5-EE44-B66A-B704790CFB8B}"/>
              </a:ext>
            </a:extLst>
          </p:cNvPr>
          <p:cNvSpPr/>
          <p:nvPr userDrawn="1"/>
        </p:nvSpPr>
        <p:spPr>
          <a:xfrm>
            <a:off x="0" y="1853090"/>
            <a:ext cx="19052823" cy="1948095"/>
          </a:xfrm>
          <a:prstGeom prst="rect">
            <a:avLst/>
          </a:prstGeom>
          <a:solidFill>
            <a:srgbClr val="E3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357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E8DA4E37-1D6C-3A41-BAFE-25C45338080C}"/>
              </a:ext>
            </a:extLst>
          </p:cNvPr>
          <p:cNvSpPr txBox="1"/>
          <p:nvPr userDrawn="1"/>
        </p:nvSpPr>
        <p:spPr>
          <a:xfrm>
            <a:off x="1361471" y="2401908"/>
            <a:ext cx="13303120" cy="1417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040" b="1" dirty="0">
                <a:solidFill>
                  <a:schemeClr val="bg1"/>
                </a:solidFill>
                <a:latin typeface="Gill Sans Std" panose="020B0502020104020203" pitchFamily="34" charset="0"/>
              </a:rPr>
              <a:t>Magisterprogram i maskinteknik</a:t>
            </a:r>
            <a:endParaRPr lang="sv-SE" sz="5040" dirty="0">
              <a:solidFill>
                <a:schemeClr val="bg1"/>
              </a:solidFill>
              <a:latin typeface="Gill Sans Std" panose="020B0502020104020203" pitchFamily="34" charset="0"/>
            </a:endParaRPr>
          </a:p>
          <a:p>
            <a:endParaRPr lang="sv-SE" sz="3570" dirty="0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7F4508AE-1784-CA41-B9BF-682C4C6A8A9B}"/>
              </a:ext>
            </a:extLst>
          </p:cNvPr>
          <p:cNvSpPr/>
          <p:nvPr userDrawn="1"/>
        </p:nvSpPr>
        <p:spPr>
          <a:xfrm>
            <a:off x="23872187" y="1853090"/>
            <a:ext cx="1393982" cy="1948096"/>
          </a:xfrm>
          <a:prstGeom prst="rect">
            <a:avLst/>
          </a:prstGeom>
          <a:solidFill>
            <a:srgbClr val="E3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357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DB2F144-3DA0-2F7E-46ED-0F220C22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8354" t="58282" r="8118" b="26686"/>
          <a:stretch/>
        </p:blipFill>
        <p:spPr>
          <a:xfrm>
            <a:off x="19321239" y="2401908"/>
            <a:ext cx="4331624" cy="112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2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</p:sldLayoutIdLst>
  <p:txStyles>
    <p:titleStyle>
      <a:lvl1pPr algn="l" defTabSz="2519943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86" indent="-629986" algn="l" defTabSz="2519943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6" kern="1200">
          <a:solidFill>
            <a:schemeClr val="tx1"/>
          </a:solidFill>
          <a:latin typeface="+mn-lt"/>
          <a:ea typeface="+mn-ea"/>
          <a:cs typeface="+mn-cs"/>
        </a:defRPr>
      </a:lvl1pPr>
      <a:lvl2pPr marL="1889957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49929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1" kern="1200">
          <a:solidFill>
            <a:schemeClr val="tx1"/>
          </a:solidFill>
          <a:latin typeface="+mn-lt"/>
          <a:ea typeface="+mn-ea"/>
          <a:cs typeface="+mn-cs"/>
        </a:defRPr>
      </a:lvl3pPr>
      <a:lvl4pPr marL="4409901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4pPr>
      <a:lvl5pPr marL="5669872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5pPr>
      <a:lvl6pPr marL="6929844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8189814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9449786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709757" indent="-629986" algn="l" defTabSz="25199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1pPr>
      <a:lvl2pPr marL="1259972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2pPr>
      <a:lvl3pPr marL="2519943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3pPr>
      <a:lvl4pPr marL="3779915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4pPr>
      <a:lvl5pPr marL="5039886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5pPr>
      <a:lvl6pPr marL="6299858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7559830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8819800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079771" algn="l" defTabSz="2519943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CA871E-A750-1972-8C08-6DF372C469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D3857A9-0226-1450-4C7E-3601C23D78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5D8EC10-4BB3-7E21-EF63-962C106899BC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44115A2-AC67-9875-D832-F4AF2F5C59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859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56091B94-B541-D046-ABF4-BE88D281807A}" vid="{37E25D8E-72D1-3D41-94F5-F54D62A54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Gill Sans Std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Bergmark</dc:creator>
  <cp:lastModifiedBy>Dan Bergmark</cp:lastModifiedBy>
  <cp:revision>1</cp:revision>
  <dcterms:created xsi:type="dcterms:W3CDTF">2025-02-14T12:30:30Z</dcterms:created>
  <dcterms:modified xsi:type="dcterms:W3CDTF">2025-02-14T12:32:14Z</dcterms:modified>
</cp:coreProperties>
</file>