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</p:sldIdLst>
  <p:sldSz cx="25199975" cy="35999738"/>
  <p:notesSz cx="6858000" cy="9144000"/>
  <p:defaultTextStyle>
    <a:defPPr>
      <a:defRPr lang="en-US"/>
    </a:defPPr>
    <a:lvl1pPr marL="0" algn="l" defTabSz="647670" rtl="0" eaLnBrk="1" latinLnBrk="0" hangingPunct="1">
      <a:defRPr sz="2550" kern="1200">
        <a:solidFill>
          <a:schemeClr val="tx1"/>
        </a:solidFill>
        <a:latin typeface="+mn-lt"/>
        <a:ea typeface="+mn-ea"/>
        <a:cs typeface="+mn-cs"/>
      </a:defRPr>
    </a:lvl1pPr>
    <a:lvl2pPr marL="647670" algn="l" defTabSz="647670" rtl="0" eaLnBrk="1" latinLnBrk="0" hangingPunct="1">
      <a:defRPr sz="2550" kern="1200">
        <a:solidFill>
          <a:schemeClr val="tx1"/>
        </a:solidFill>
        <a:latin typeface="+mn-lt"/>
        <a:ea typeface="+mn-ea"/>
        <a:cs typeface="+mn-cs"/>
      </a:defRPr>
    </a:lvl2pPr>
    <a:lvl3pPr marL="1295339" algn="l" defTabSz="647670" rtl="0" eaLnBrk="1" latinLnBrk="0" hangingPunct="1">
      <a:defRPr sz="2550" kern="1200">
        <a:solidFill>
          <a:schemeClr val="tx1"/>
        </a:solidFill>
        <a:latin typeface="+mn-lt"/>
        <a:ea typeface="+mn-ea"/>
        <a:cs typeface="+mn-cs"/>
      </a:defRPr>
    </a:lvl3pPr>
    <a:lvl4pPr marL="1943009" algn="l" defTabSz="647670" rtl="0" eaLnBrk="1" latinLnBrk="0" hangingPunct="1">
      <a:defRPr sz="2550" kern="1200">
        <a:solidFill>
          <a:schemeClr val="tx1"/>
        </a:solidFill>
        <a:latin typeface="+mn-lt"/>
        <a:ea typeface="+mn-ea"/>
        <a:cs typeface="+mn-cs"/>
      </a:defRPr>
    </a:lvl4pPr>
    <a:lvl5pPr marL="2590678" algn="l" defTabSz="647670" rtl="0" eaLnBrk="1" latinLnBrk="0" hangingPunct="1">
      <a:defRPr sz="2550" kern="1200">
        <a:solidFill>
          <a:schemeClr val="tx1"/>
        </a:solidFill>
        <a:latin typeface="+mn-lt"/>
        <a:ea typeface="+mn-ea"/>
        <a:cs typeface="+mn-cs"/>
      </a:defRPr>
    </a:lvl5pPr>
    <a:lvl6pPr marL="3238348" algn="l" defTabSz="647670" rtl="0" eaLnBrk="1" latinLnBrk="0" hangingPunct="1">
      <a:defRPr sz="2550" kern="1200">
        <a:solidFill>
          <a:schemeClr val="tx1"/>
        </a:solidFill>
        <a:latin typeface="+mn-lt"/>
        <a:ea typeface="+mn-ea"/>
        <a:cs typeface="+mn-cs"/>
      </a:defRPr>
    </a:lvl6pPr>
    <a:lvl7pPr marL="3886017" algn="l" defTabSz="647670" rtl="0" eaLnBrk="1" latinLnBrk="0" hangingPunct="1">
      <a:defRPr sz="2550" kern="1200">
        <a:solidFill>
          <a:schemeClr val="tx1"/>
        </a:solidFill>
        <a:latin typeface="+mn-lt"/>
        <a:ea typeface="+mn-ea"/>
        <a:cs typeface="+mn-cs"/>
      </a:defRPr>
    </a:lvl7pPr>
    <a:lvl8pPr marL="4533687" algn="l" defTabSz="647670" rtl="0" eaLnBrk="1" latinLnBrk="0" hangingPunct="1">
      <a:defRPr sz="2550" kern="1200">
        <a:solidFill>
          <a:schemeClr val="tx1"/>
        </a:solidFill>
        <a:latin typeface="+mn-lt"/>
        <a:ea typeface="+mn-ea"/>
        <a:cs typeface="+mn-cs"/>
      </a:defRPr>
    </a:lvl8pPr>
    <a:lvl9pPr marL="5181356" algn="l" defTabSz="647670" rtl="0" eaLnBrk="1" latinLnBrk="0" hangingPunct="1">
      <a:defRPr sz="255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564"/>
    <p:restoredTop sz="96327"/>
  </p:normalViewPr>
  <p:slideViewPr>
    <p:cSldViewPr snapToGrid="0" snapToObjects="1">
      <p:cViewPr varScale="1">
        <p:scale>
          <a:sx n="32" d="100"/>
          <a:sy n="32" d="100"/>
        </p:scale>
        <p:origin x="5104" y="2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574118" y="5837791"/>
            <a:ext cx="20052850" cy="1948095"/>
          </a:xfrm>
        </p:spPr>
        <p:txBody>
          <a:bodyPr anchor="b">
            <a:normAutofit/>
          </a:bodyPr>
          <a:lstStyle>
            <a:lvl1pPr algn="l">
              <a:defRPr sz="10079" b="1" i="0">
                <a:latin typeface="Gill Sans MT" panose="020B0502020104020203" pitchFamily="34" charset="77"/>
              </a:defRPr>
            </a:lvl1pPr>
          </a:lstStyle>
          <a:p>
            <a:r>
              <a:rPr lang="sv-SE" dirty="0"/>
              <a:t>Skriv din rubrik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2573563" y="23471603"/>
            <a:ext cx="20052848" cy="8691601"/>
          </a:xfrm>
        </p:spPr>
        <p:txBody>
          <a:bodyPr>
            <a:normAutofit/>
          </a:bodyPr>
          <a:lstStyle>
            <a:lvl1pPr marL="0" indent="0" algn="l">
              <a:spcBef>
                <a:spcPts val="237"/>
              </a:spcBef>
              <a:buNone/>
              <a:defRPr sz="5040" b="0" i="0">
                <a:latin typeface="Gill Sans MT" panose="020B0502020104020203" pitchFamily="34" charset="77"/>
              </a:defRPr>
            </a:lvl1pPr>
            <a:lvl2pPr marL="1259972" indent="0" algn="ctr">
              <a:buNone/>
              <a:defRPr sz="5511"/>
            </a:lvl2pPr>
            <a:lvl3pPr marL="2519943" indent="0" algn="ctr">
              <a:buNone/>
              <a:defRPr sz="4960"/>
            </a:lvl3pPr>
            <a:lvl4pPr marL="3779915" indent="0" algn="ctr">
              <a:buNone/>
              <a:defRPr sz="4410"/>
            </a:lvl4pPr>
            <a:lvl5pPr marL="5039886" indent="0" algn="ctr">
              <a:buNone/>
              <a:defRPr sz="4410"/>
            </a:lvl5pPr>
            <a:lvl6pPr marL="6299858" indent="0" algn="ctr">
              <a:buNone/>
              <a:defRPr sz="4410"/>
            </a:lvl6pPr>
            <a:lvl7pPr marL="7559830" indent="0" algn="ctr">
              <a:buNone/>
              <a:defRPr sz="4410"/>
            </a:lvl7pPr>
            <a:lvl8pPr marL="8819800" indent="0" algn="ctr">
              <a:buNone/>
              <a:defRPr sz="4410"/>
            </a:lvl8pPr>
            <a:lvl9pPr marL="10079771" indent="0" algn="ctr">
              <a:buNone/>
              <a:defRPr sz="4410"/>
            </a:lvl9pPr>
          </a:lstStyle>
          <a:p>
            <a:r>
              <a:rPr lang="sv-SE" dirty="0"/>
              <a:t>Klicka här för att lägga till text</a:t>
            </a:r>
          </a:p>
        </p:txBody>
      </p:sp>
      <p:pic>
        <p:nvPicPr>
          <p:cNvPr id="10" name="Bildobjekt 9">
            <a:extLst>
              <a:ext uri="{FF2B5EF4-FFF2-40B4-BE49-F238E27FC236}">
                <a16:creationId xmlns:a16="http://schemas.microsoft.com/office/drawing/2014/main" id="{EB942840-955D-7749-92A9-CA33B1DEFBA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9299052" y="32954491"/>
            <a:ext cx="4573136" cy="1555537"/>
          </a:xfrm>
          <a:prstGeom prst="rect">
            <a:avLst/>
          </a:prstGeom>
        </p:spPr>
      </p:pic>
      <p:sp>
        <p:nvSpPr>
          <p:cNvPr id="15" name="Picture Placeholder 2">
            <a:extLst>
              <a:ext uri="{FF2B5EF4-FFF2-40B4-BE49-F238E27FC236}">
                <a16:creationId xmlns:a16="http://schemas.microsoft.com/office/drawing/2014/main" id="{CC8793E7-2D80-DE4F-9D40-8D16D291DDF0}"/>
              </a:ext>
            </a:extLst>
          </p:cNvPr>
          <p:cNvSpPr>
            <a:spLocks noGrp="1" noChangeAspect="1"/>
          </p:cNvSpPr>
          <p:nvPr>
            <p:ph type="pic" idx="13"/>
          </p:nvPr>
        </p:nvSpPr>
        <p:spPr>
          <a:xfrm>
            <a:off x="2573563" y="9369449"/>
            <a:ext cx="20052848" cy="12898925"/>
          </a:xfrm>
        </p:spPr>
        <p:txBody>
          <a:bodyPr anchor="t"/>
          <a:lstStyle>
            <a:lvl1pPr marL="0" indent="0">
              <a:buNone/>
              <a:defRPr sz="8819"/>
            </a:lvl1pPr>
            <a:lvl2pPr marL="1259972" indent="0">
              <a:buNone/>
              <a:defRPr sz="7716"/>
            </a:lvl2pPr>
            <a:lvl3pPr marL="2519943" indent="0">
              <a:buNone/>
              <a:defRPr sz="6615"/>
            </a:lvl3pPr>
            <a:lvl4pPr marL="3779915" indent="0">
              <a:buNone/>
              <a:defRPr sz="5511"/>
            </a:lvl4pPr>
            <a:lvl5pPr marL="5039886" indent="0">
              <a:buNone/>
              <a:defRPr sz="5511"/>
            </a:lvl5pPr>
            <a:lvl6pPr marL="6299858" indent="0">
              <a:buNone/>
              <a:defRPr sz="5511"/>
            </a:lvl6pPr>
            <a:lvl7pPr marL="7559830" indent="0">
              <a:buNone/>
              <a:defRPr sz="5511"/>
            </a:lvl7pPr>
            <a:lvl8pPr marL="8819800" indent="0">
              <a:buNone/>
              <a:defRPr sz="5511"/>
            </a:lvl8pPr>
            <a:lvl9pPr marL="10079771" indent="0">
              <a:buNone/>
              <a:defRPr sz="5511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20" name="Rektangel 19">
            <a:extLst>
              <a:ext uri="{FF2B5EF4-FFF2-40B4-BE49-F238E27FC236}">
                <a16:creationId xmlns:a16="http://schemas.microsoft.com/office/drawing/2014/main" id="{3D0B08A0-A862-8A48-94F0-44AC602CDF48}"/>
              </a:ext>
            </a:extLst>
          </p:cNvPr>
          <p:cNvSpPr/>
          <p:nvPr userDrawn="1"/>
        </p:nvSpPr>
        <p:spPr>
          <a:xfrm>
            <a:off x="0" y="1853090"/>
            <a:ext cx="19052823" cy="1948095"/>
          </a:xfrm>
          <a:prstGeom prst="rect">
            <a:avLst/>
          </a:prstGeom>
          <a:solidFill>
            <a:srgbClr val="FDCE1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3570"/>
          </a:p>
        </p:txBody>
      </p:sp>
      <p:sp>
        <p:nvSpPr>
          <p:cNvPr id="21" name="textruta 20">
            <a:extLst>
              <a:ext uri="{FF2B5EF4-FFF2-40B4-BE49-F238E27FC236}">
                <a16:creationId xmlns:a16="http://schemas.microsoft.com/office/drawing/2014/main" id="{297BBA20-A06E-8045-9409-3C4AD8CB5B87}"/>
              </a:ext>
            </a:extLst>
          </p:cNvPr>
          <p:cNvSpPr txBox="1"/>
          <p:nvPr userDrawn="1"/>
        </p:nvSpPr>
        <p:spPr>
          <a:xfrm>
            <a:off x="1361471" y="2401909"/>
            <a:ext cx="13303120" cy="1417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5040" dirty="0">
                <a:solidFill>
                  <a:schemeClr val="tx1"/>
                </a:solidFill>
                <a:latin typeface="Gill Sans Std" panose="020B0502020104020203" pitchFamily="34" charset="0"/>
              </a:rPr>
              <a:t>Utvecklingsingenjörsprogrammet</a:t>
            </a:r>
          </a:p>
          <a:p>
            <a:endParaRPr lang="sv-SE" sz="3570" dirty="0"/>
          </a:p>
        </p:txBody>
      </p:sp>
      <p:sp>
        <p:nvSpPr>
          <p:cNvPr id="22" name="Rektangel 21">
            <a:extLst>
              <a:ext uri="{FF2B5EF4-FFF2-40B4-BE49-F238E27FC236}">
                <a16:creationId xmlns:a16="http://schemas.microsoft.com/office/drawing/2014/main" id="{9658D77B-B936-BE40-9558-7D6E3B9233A2}"/>
              </a:ext>
            </a:extLst>
          </p:cNvPr>
          <p:cNvSpPr/>
          <p:nvPr userDrawn="1"/>
        </p:nvSpPr>
        <p:spPr>
          <a:xfrm>
            <a:off x="23872187" y="1853090"/>
            <a:ext cx="1393982" cy="1948096"/>
          </a:xfrm>
          <a:prstGeom prst="rect">
            <a:avLst/>
          </a:prstGeom>
          <a:solidFill>
            <a:srgbClr val="FDCE1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3570"/>
          </a:p>
        </p:txBody>
      </p:sp>
      <p:pic>
        <p:nvPicPr>
          <p:cNvPr id="4" name="Bildobjekt 3">
            <a:extLst>
              <a:ext uri="{FF2B5EF4-FFF2-40B4-BE49-F238E27FC236}">
                <a16:creationId xmlns:a16="http://schemas.microsoft.com/office/drawing/2014/main" id="{FB45CBB2-BE00-8D30-4A91-F8EB1B3646B9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/>
          <a:srcRect l="8354" t="58282" r="8118" b="26686"/>
          <a:stretch/>
        </p:blipFill>
        <p:spPr>
          <a:xfrm>
            <a:off x="19321239" y="2401908"/>
            <a:ext cx="4331624" cy="1125704"/>
          </a:xfrm>
          <a:prstGeom prst="rect">
            <a:avLst/>
          </a:prstGeom>
        </p:spPr>
      </p:pic>
      <p:sp>
        <p:nvSpPr>
          <p:cNvPr id="5" name="Platshållare för text 15">
            <a:extLst>
              <a:ext uri="{FF2B5EF4-FFF2-40B4-BE49-F238E27FC236}">
                <a16:creationId xmlns:a16="http://schemas.microsoft.com/office/drawing/2014/main" id="{6FC7E9FB-370C-8C40-EC04-1B6D3E989EBD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573563" y="33198874"/>
            <a:ext cx="12192000" cy="1600200"/>
          </a:xfrm>
        </p:spPr>
        <p:txBody>
          <a:bodyPr>
            <a:normAutofit/>
          </a:bodyPr>
          <a:lstStyle>
            <a:lvl1pPr marL="0" indent="0">
              <a:buNone/>
              <a:defRPr sz="3600"/>
            </a:lvl1pPr>
            <a:lvl2pPr>
              <a:defRPr sz="3600"/>
            </a:lvl2pPr>
            <a:lvl3pPr>
              <a:defRPr sz="3600"/>
            </a:lvl3pPr>
            <a:lvl4pPr>
              <a:defRPr sz="3600"/>
            </a:lvl4pPr>
            <a:lvl5pPr>
              <a:defRPr sz="3600"/>
            </a:lvl5pPr>
          </a:lstStyle>
          <a:p>
            <a:r>
              <a:rPr lang="sv-SE" sz="3600" dirty="0"/>
              <a:t>Här skriver projektmedlemmarnas in sina för- och efternamn</a:t>
            </a:r>
          </a:p>
        </p:txBody>
      </p:sp>
    </p:spTree>
    <p:extLst>
      <p:ext uri="{BB962C8B-B14F-4D97-AF65-F5344CB8AC3E}">
        <p14:creationId xmlns:p14="http://schemas.microsoft.com/office/powerpoint/2010/main" val="4118504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icture Placeholder 2">
            <a:extLst>
              <a:ext uri="{FF2B5EF4-FFF2-40B4-BE49-F238E27FC236}">
                <a16:creationId xmlns:a16="http://schemas.microsoft.com/office/drawing/2014/main" id="{6D59DB7A-14BE-C842-A483-EBB13F2ECFB9}"/>
              </a:ext>
            </a:extLst>
          </p:cNvPr>
          <p:cNvSpPr>
            <a:spLocks noGrp="1" noChangeAspect="1"/>
          </p:cNvSpPr>
          <p:nvPr>
            <p:ph type="pic" idx="14"/>
          </p:nvPr>
        </p:nvSpPr>
        <p:spPr>
          <a:xfrm>
            <a:off x="13372205" y="8733417"/>
            <a:ext cx="9254206" cy="5952735"/>
          </a:xfrm>
        </p:spPr>
        <p:txBody>
          <a:bodyPr anchor="t"/>
          <a:lstStyle>
            <a:lvl1pPr marL="0" indent="0">
              <a:buNone/>
              <a:defRPr sz="8819"/>
            </a:lvl1pPr>
            <a:lvl2pPr marL="1259972" indent="0">
              <a:buNone/>
              <a:defRPr sz="7716"/>
            </a:lvl2pPr>
            <a:lvl3pPr marL="2519943" indent="0">
              <a:buNone/>
              <a:defRPr sz="6615"/>
            </a:lvl3pPr>
            <a:lvl4pPr marL="3779915" indent="0">
              <a:buNone/>
              <a:defRPr sz="5511"/>
            </a:lvl4pPr>
            <a:lvl5pPr marL="5039886" indent="0">
              <a:buNone/>
              <a:defRPr sz="5511"/>
            </a:lvl5pPr>
            <a:lvl6pPr marL="6299858" indent="0">
              <a:buNone/>
              <a:defRPr sz="5511"/>
            </a:lvl6pPr>
            <a:lvl7pPr marL="7559830" indent="0">
              <a:buNone/>
              <a:defRPr sz="5511"/>
            </a:lvl7pPr>
            <a:lvl8pPr marL="8819800" indent="0">
              <a:buNone/>
              <a:defRPr sz="5511"/>
            </a:lvl8pPr>
            <a:lvl9pPr marL="10079771" indent="0">
              <a:buNone/>
              <a:defRPr sz="5511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29" name="Picture Placeholder 2">
            <a:extLst>
              <a:ext uri="{FF2B5EF4-FFF2-40B4-BE49-F238E27FC236}">
                <a16:creationId xmlns:a16="http://schemas.microsoft.com/office/drawing/2014/main" id="{4D5E9F08-8C91-194A-9EED-5430A75E1ADC}"/>
              </a:ext>
            </a:extLst>
          </p:cNvPr>
          <p:cNvSpPr>
            <a:spLocks noGrp="1" noChangeAspect="1"/>
          </p:cNvSpPr>
          <p:nvPr>
            <p:ph type="pic" idx="15"/>
          </p:nvPr>
        </p:nvSpPr>
        <p:spPr>
          <a:xfrm>
            <a:off x="13372205" y="16135658"/>
            <a:ext cx="9254206" cy="5952735"/>
          </a:xfrm>
        </p:spPr>
        <p:txBody>
          <a:bodyPr anchor="t"/>
          <a:lstStyle>
            <a:lvl1pPr marL="0" indent="0">
              <a:buNone/>
              <a:defRPr sz="8819"/>
            </a:lvl1pPr>
            <a:lvl2pPr marL="1259972" indent="0">
              <a:buNone/>
              <a:defRPr sz="7716"/>
            </a:lvl2pPr>
            <a:lvl3pPr marL="2519943" indent="0">
              <a:buNone/>
              <a:defRPr sz="6615"/>
            </a:lvl3pPr>
            <a:lvl4pPr marL="3779915" indent="0">
              <a:buNone/>
              <a:defRPr sz="5511"/>
            </a:lvl4pPr>
            <a:lvl5pPr marL="5039886" indent="0">
              <a:buNone/>
              <a:defRPr sz="5511"/>
            </a:lvl5pPr>
            <a:lvl6pPr marL="6299858" indent="0">
              <a:buNone/>
              <a:defRPr sz="5511"/>
            </a:lvl6pPr>
            <a:lvl7pPr marL="7559830" indent="0">
              <a:buNone/>
              <a:defRPr sz="5511"/>
            </a:lvl7pPr>
            <a:lvl8pPr marL="8819800" indent="0">
              <a:buNone/>
              <a:defRPr sz="5511"/>
            </a:lvl8pPr>
            <a:lvl9pPr marL="10079771" indent="0">
              <a:buNone/>
              <a:defRPr sz="5511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30" name="Picture Placeholder 2">
            <a:extLst>
              <a:ext uri="{FF2B5EF4-FFF2-40B4-BE49-F238E27FC236}">
                <a16:creationId xmlns:a16="http://schemas.microsoft.com/office/drawing/2014/main" id="{60A2B28E-AFF0-7944-A8D4-9BFCA792C2F4}"/>
              </a:ext>
            </a:extLst>
          </p:cNvPr>
          <p:cNvSpPr>
            <a:spLocks noGrp="1" noChangeAspect="1"/>
          </p:cNvSpPr>
          <p:nvPr>
            <p:ph type="pic" idx="16"/>
          </p:nvPr>
        </p:nvSpPr>
        <p:spPr>
          <a:xfrm>
            <a:off x="13372205" y="23489516"/>
            <a:ext cx="9254206" cy="5952735"/>
          </a:xfrm>
        </p:spPr>
        <p:txBody>
          <a:bodyPr anchor="t"/>
          <a:lstStyle>
            <a:lvl1pPr marL="0" indent="0">
              <a:buNone/>
              <a:defRPr sz="8819"/>
            </a:lvl1pPr>
            <a:lvl2pPr marL="1259972" indent="0">
              <a:buNone/>
              <a:defRPr sz="7716"/>
            </a:lvl2pPr>
            <a:lvl3pPr marL="2519943" indent="0">
              <a:buNone/>
              <a:defRPr sz="6615"/>
            </a:lvl3pPr>
            <a:lvl4pPr marL="3779915" indent="0">
              <a:buNone/>
              <a:defRPr sz="5511"/>
            </a:lvl4pPr>
            <a:lvl5pPr marL="5039886" indent="0">
              <a:buNone/>
              <a:defRPr sz="5511"/>
            </a:lvl5pPr>
            <a:lvl6pPr marL="6299858" indent="0">
              <a:buNone/>
              <a:defRPr sz="5511"/>
            </a:lvl6pPr>
            <a:lvl7pPr marL="7559830" indent="0">
              <a:buNone/>
              <a:defRPr sz="5511"/>
            </a:lvl7pPr>
            <a:lvl8pPr marL="8819800" indent="0">
              <a:buNone/>
              <a:defRPr sz="5511"/>
            </a:lvl8pPr>
            <a:lvl9pPr marL="10079771" indent="0">
              <a:buNone/>
              <a:defRPr sz="5511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pic>
        <p:nvPicPr>
          <p:cNvPr id="24" name="Bildobjekt 23">
            <a:extLst>
              <a:ext uri="{FF2B5EF4-FFF2-40B4-BE49-F238E27FC236}">
                <a16:creationId xmlns:a16="http://schemas.microsoft.com/office/drawing/2014/main" id="{B19BA492-E95B-D840-BADF-B4737171932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9299052" y="32954491"/>
            <a:ext cx="4573136" cy="1555537"/>
          </a:xfrm>
          <a:prstGeom prst="rect">
            <a:avLst/>
          </a:prstGeom>
        </p:spPr>
      </p:pic>
      <p:sp>
        <p:nvSpPr>
          <p:cNvPr id="26" name="Title 1">
            <a:extLst>
              <a:ext uri="{FF2B5EF4-FFF2-40B4-BE49-F238E27FC236}">
                <a16:creationId xmlns:a16="http://schemas.microsoft.com/office/drawing/2014/main" id="{DA3250B8-190F-754B-A39B-B21221F7D987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573562" y="5837791"/>
            <a:ext cx="20052850" cy="1948095"/>
          </a:xfrm>
        </p:spPr>
        <p:txBody>
          <a:bodyPr anchor="b">
            <a:normAutofit/>
          </a:bodyPr>
          <a:lstStyle>
            <a:lvl1pPr algn="l">
              <a:defRPr sz="10079" b="1" i="0">
                <a:latin typeface="Gill Sans MT" panose="020B0502020104020203" pitchFamily="34" charset="77"/>
              </a:defRPr>
            </a:lvl1pPr>
          </a:lstStyle>
          <a:p>
            <a:r>
              <a:rPr lang="sv-SE" dirty="0"/>
              <a:t>Skriv din rubrik här</a:t>
            </a:r>
            <a:endParaRPr lang="en-US" dirty="0"/>
          </a:p>
        </p:txBody>
      </p:sp>
      <p:sp>
        <p:nvSpPr>
          <p:cNvPr id="27" name="Subtitle 2">
            <a:extLst>
              <a:ext uri="{FF2B5EF4-FFF2-40B4-BE49-F238E27FC236}">
                <a16:creationId xmlns:a16="http://schemas.microsoft.com/office/drawing/2014/main" id="{1FA853A3-DCDB-B04B-9331-24C290F6CF0A}"/>
              </a:ext>
            </a:extLst>
          </p:cNvPr>
          <p:cNvSpPr>
            <a:spLocks noGrp="1"/>
          </p:cNvSpPr>
          <p:nvPr>
            <p:ph type="subTitle" idx="13" hasCustomPrompt="1"/>
          </p:nvPr>
        </p:nvSpPr>
        <p:spPr>
          <a:xfrm>
            <a:off x="2741664" y="8773085"/>
            <a:ext cx="9858324" cy="20669166"/>
          </a:xfrm>
        </p:spPr>
        <p:txBody>
          <a:bodyPr>
            <a:normAutofit/>
          </a:bodyPr>
          <a:lstStyle>
            <a:lvl1pPr marL="0" indent="0" algn="l">
              <a:spcBef>
                <a:spcPts val="237"/>
              </a:spcBef>
              <a:buNone/>
              <a:defRPr sz="5040" b="0" i="0">
                <a:latin typeface="Gill Sans MT" panose="020B0502020104020203" pitchFamily="34" charset="77"/>
              </a:defRPr>
            </a:lvl1pPr>
            <a:lvl2pPr marL="1259972" indent="0" algn="ctr">
              <a:buNone/>
              <a:defRPr sz="5511"/>
            </a:lvl2pPr>
            <a:lvl3pPr marL="2519943" indent="0" algn="ctr">
              <a:buNone/>
              <a:defRPr sz="4960"/>
            </a:lvl3pPr>
            <a:lvl4pPr marL="3779915" indent="0" algn="ctr">
              <a:buNone/>
              <a:defRPr sz="4410"/>
            </a:lvl4pPr>
            <a:lvl5pPr marL="5039886" indent="0" algn="ctr">
              <a:buNone/>
              <a:defRPr sz="4410"/>
            </a:lvl5pPr>
            <a:lvl6pPr marL="6299858" indent="0" algn="ctr">
              <a:buNone/>
              <a:defRPr sz="4410"/>
            </a:lvl6pPr>
            <a:lvl7pPr marL="7559830" indent="0" algn="ctr">
              <a:buNone/>
              <a:defRPr sz="4410"/>
            </a:lvl7pPr>
            <a:lvl8pPr marL="8819800" indent="0" algn="ctr">
              <a:buNone/>
              <a:defRPr sz="4410"/>
            </a:lvl8pPr>
            <a:lvl9pPr marL="10079771" indent="0" algn="ctr">
              <a:buNone/>
              <a:defRPr sz="4410"/>
            </a:lvl9pPr>
          </a:lstStyle>
          <a:p>
            <a:r>
              <a:rPr lang="sv-SE" dirty="0"/>
              <a:t>Klicka här för att lägga till text</a:t>
            </a:r>
          </a:p>
        </p:txBody>
      </p:sp>
      <p:sp>
        <p:nvSpPr>
          <p:cNvPr id="17" name="Rektangel 16">
            <a:extLst>
              <a:ext uri="{FF2B5EF4-FFF2-40B4-BE49-F238E27FC236}">
                <a16:creationId xmlns:a16="http://schemas.microsoft.com/office/drawing/2014/main" id="{1370408E-7DFA-0643-962A-677A8EE1C45F}"/>
              </a:ext>
            </a:extLst>
          </p:cNvPr>
          <p:cNvSpPr/>
          <p:nvPr userDrawn="1"/>
        </p:nvSpPr>
        <p:spPr>
          <a:xfrm>
            <a:off x="0" y="1853090"/>
            <a:ext cx="19052823" cy="1948095"/>
          </a:xfrm>
          <a:prstGeom prst="rect">
            <a:avLst/>
          </a:prstGeom>
          <a:solidFill>
            <a:srgbClr val="FDCE1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3570"/>
          </a:p>
        </p:txBody>
      </p:sp>
      <p:sp>
        <p:nvSpPr>
          <p:cNvPr id="18" name="textruta 17">
            <a:extLst>
              <a:ext uri="{FF2B5EF4-FFF2-40B4-BE49-F238E27FC236}">
                <a16:creationId xmlns:a16="http://schemas.microsoft.com/office/drawing/2014/main" id="{0E548902-0769-7044-9D54-516446F6B5AA}"/>
              </a:ext>
            </a:extLst>
          </p:cNvPr>
          <p:cNvSpPr txBox="1"/>
          <p:nvPr userDrawn="1"/>
        </p:nvSpPr>
        <p:spPr>
          <a:xfrm>
            <a:off x="1361471" y="2401909"/>
            <a:ext cx="13303120" cy="1417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5040" dirty="0">
                <a:solidFill>
                  <a:schemeClr val="tx1"/>
                </a:solidFill>
                <a:latin typeface="Gill Sans Std" panose="020B0502020104020203" pitchFamily="34" charset="0"/>
              </a:rPr>
              <a:t>Utvecklingsingenjörsprogrammet</a:t>
            </a:r>
          </a:p>
          <a:p>
            <a:endParaRPr lang="sv-SE" sz="3570" dirty="0"/>
          </a:p>
        </p:txBody>
      </p:sp>
      <p:sp>
        <p:nvSpPr>
          <p:cNvPr id="19" name="Rektangel 18">
            <a:extLst>
              <a:ext uri="{FF2B5EF4-FFF2-40B4-BE49-F238E27FC236}">
                <a16:creationId xmlns:a16="http://schemas.microsoft.com/office/drawing/2014/main" id="{B8F9FAC8-78B8-0644-8F13-D3C44610D9BC}"/>
              </a:ext>
            </a:extLst>
          </p:cNvPr>
          <p:cNvSpPr/>
          <p:nvPr userDrawn="1"/>
        </p:nvSpPr>
        <p:spPr>
          <a:xfrm>
            <a:off x="23872187" y="1853090"/>
            <a:ext cx="1393982" cy="1948096"/>
          </a:xfrm>
          <a:prstGeom prst="rect">
            <a:avLst/>
          </a:prstGeom>
          <a:solidFill>
            <a:srgbClr val="FDCE1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3570"/>
          </a:p>
        </p:txBody>
      </p:sp>
      <p:sp>
        <p:nvSpPr>
          <p:cNvPr id="2" name="Platshållare för text 15">
            <a:extLst>
              <a:ext uri="{FF2B5EF4-FFF2-40B4-BE49-F238E27FC236}">
                <a16:creationId xmlns:a16="http://schemas.microsoft.com/office/drawing/2014/main" id="{04862EB4-645E-7918-D3C4-90D57E060A47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2573563" y="33198874"/>
            <a:ext cx="12192000" cy="1600200"/>
          </a:xfrm>
        </p:spPr>
        <p:txBody>
          <a:bodyPr>
            <a:normAutofit/>
          </a:bodyPr>
          <a:lstStyle>
            <a:lvl1pPr marL="0" indent="0">
              <a:buNone/>
              <a:defRPr sz="3600"/>
            </a:lvl1pPr>
            <a:lvl2pPr>
              <a:defRPr sz="3600"/>
            </a:lvl2pPr>
            <a:lvl3pPr>
              <a:defRPr sz="3600"/>
            </a:lvl3pPr>
            <a:lvl4pPr>
              <a:defRPr sz="3600"/>
            </a:lvl4pPr>
            <a:lvl5pPr>
              <a:defRPr sz="3600"/>
            </a:lvl5pPr>
          </a:lstStyle>
          <a:p>
            <a:r>
              <a:rPr lang="sv-SE" sz="3600" dirty="0"/>
              <a:t>Här skriver projektmedlemmarnas in sina för- och efternamn</a:t>
            </a:r>
          </a:p>
        </p:txBody>
      </p:sp>
      <p:pic>
        <p:nvPicPr>
          <p:cNvPr id="3" name="Bildobjekt 3">
            <a:extLst>
              <a:ext uri="{FF2B5EF4-FFF2-40B4-BE49-F238E27FC236}">
                <a16:creationId xmlns:a16="http://schemas.microsoft.com/office/drawing/2014/main" id="{11A6EF8D-9288-53C6-456A-03D2E1FB862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/>
          <a:srcRect l="8354" t="58282" r="8118" b="26686"/>
          <a:stretch/>
        </p:blipFill>
        <p:spPr>
          <a:xfrm>
            <a:off x="19321239" y="2401908"/>
            <a:ext cx="4331624" cy="11257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44826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icture Placeholder 2">
            <a:extLst>
              <a:ext uri="{FF2B5EF4-FFF2-40B4-BE49-F238E27FC236}">
                <a16:creationId xmlns:a16="http://schemas.microsoft.com/office/drawing/2014/main" id="{E793E09A-AC9C-9D4C-BD94-C6C845A99374}"/>
              </a:ext>
            </a:extLst>
          </p:cNvPr>
          <p:cNvSpPr>
            <a:spLocks noGrp="1" noChangeAspect="1"/>
          </p:cNvSpPr>
          <p:nvPr>
            <p:ph type="pic" idx="15"/>
          </p:nvPr>
        </p:nvSpPr>
        <p:spPr>
          <a:xfrm>
            <a:off x="13244826" y="9958923"/>
            <a:ext cx="9633331" cy="5952735"/>
          </a:xfrm>
        </p:spPr>
        <p:txBody>
          <a:bodyPr anchor="t"/>
          <a:lstStyle>
            <a:lvl1pPr marL="0" indent="0">
              <a:buNone/>
              <a:defRPr sz="8819"/>
            </a:lvl1pPr>
            <a:lvl2pPr marL="1259972" indent="0">
              <a:buNone/>
              <a:defRPr sz="7716"/>
            </a:lvl2pPr>
            <a:lvl3pPr marL="2519943" indent="0">
              <a:buNone/>
              <a:defRPr sz="6615"/>
            </a:lvl3pPr>
            <a:lvl4pPr marL="3779915" indent="0">
              <a:buNone/>
              <a:defRPr sz="5511"/>
            </a:lvl4pPr>
            <a:lvl5pPr marL="5039886" indent="0">
              <a:buNone/>
              <a:defRPr sz="5511"/>
            </a:lvl5pPr>
            <a:lvl6pPr marL="6299858" indent="0">
              <a:buNone/>
              <a:defRPr sz="5511"/>
            </a:lvl6pPr>
            <a:lvl7pPr marL="7559830" indent="0">
              <a:buNone/>
              <a:defRPr sz="5511"/>
            </a:lvl7pPr>
            <a:lvl8pPr marL="8819800" indent="0">
              <a:buNone/>
              <a:defRPr sz="5511"/>
            </a:lvl8pPr>
            <a:lvl9pPr marL="10079771" indent="0">
              <a:buNone/>
              <a:defRPr sz="5511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20" name="Picture Placeholder 2">
            <a:extLst>
              <a:ext uri="{FF2B5EF4-FFF2-40B4-BE49-F238E27FC236}">
                <a16:creationId xmlns:a16="http://schemas.microsoft.com/office/drawing/2014/main" id="{FC6F3237-7D9B-4941-9DC2-143AAD473FD1}"/>
              </a:ext>
            </a:extLst>
          </p:cNvPr>
          <p:cNvSpPr>
            <a:spLocks noGrp="1" noChangeAspect="1"/>
          </p:cNvSpPr>
          <p:nvPr>
            <p:ph type="pic" idx="14"/>
          </p:nvPr>
        </p:nvSpPr>
        <p:spPr>
          <a:xfrm>
            <a:off x="2952692" y="9939167"/>
            <a:ext cx="9254206" cy="5952735"/>
          </a:xfrm>
        </p:spPr>
        <p:txBody>
          <a:bodyPr anchor="t"/>
          <a:lstStyle>
            <a:lvl1pPr marL="0" indent="0">
              <a:buNone/>
              <a:defRPr sz="8819"/>
            </a:lvl1pPr>
            <a:lvl2pPr marL="1259972" indent="0">
              <a:buNone/>
              <a:defRPr sz="7716"/>
            </a:lvl2pPr>
            <a:lvl3pPr marL="2519943" indent="0">
              <a:buNone/>
              <a:defRPr sz="6615"/>
            </a:lvl3pPr>
            <a:lvl4pPr marL="3779915" indent="0">
              <a:buNone/>
              <a:defRPr sz="5511"/>
            </a:lvl4pPr>
            <a:lvl5pPr marL="5039886" indent="0">
              <a:buNone/>
              <a:defRPr sz="5511"/>
            </a:lvl5pPr>
            <a:lvl6pPr marL="6299858" indent="0">
              <a:buNone/>
              <a:defRPr sz="5511"/>
            </a:lvl6pPr>
            <a:lvl7pPr marL="7559830" indent="0">
              <a:buNone/>
              <a:defRPr sz="5511"/>
            </a:lvl7pPr>
            <a:lvl8pPr marL="8819800" indent="0">
              <a:buNone/>
              <a:defRPr sz="5511"/>
            </a:lvl8pPr>
            <a:lvl9pPr marL="10079771" indent="0">
              <a:buNone/>
              <a:defRPr sz="5511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pic>
        <p:nvPicPr>
          <p:cNvPr id="10" name="Bildobjekt 9">
            <a:extLst>
              <a:ext uri="{FF2B5EF4-FFF2-40B4-BE49-F238E27FC236}">
                <a16:creationId xmlns:a16="http://schemas.microsoft.com/office/drawing/2014/main" id="{F4A6F81F-00E3-004C-AB42-6546C6C3A6E2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9299052" y="32954491"/>
            <a:ext cx="4573136" cy="1555537"/>
          </a:xfrm>
          <a:prstGeom prst="rect">
            <a:avLst/>
          </a:prstGeom>
        </p:spPr>
      </p:pic>
      <p:sp>
        <p:nvSpPr>
          <p:cNvPr id="19" name="Title 1">
            <a:extLst>
              <a:ext uri="{FF2B5EF4-FFF2-40B4-BE49-F238E27FC236}">
                <a16:creationId xmlns:a16="http://schemas.microsoft.com/office/drawing/2014/main" id="{24B5BCBD-7739-AD41-9F95-A496CE085167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952691" y="5903501"/>
            <a:ext cx="19828483" cy="3519184"/>
          </a:xfrm>
        </p:spPr>
        <p:txBody>
          <a:bodyPr anchor="t">
            <a:normAutofit/>
          </a:bodyPr>
          <a:lstStyle>
            <a:lvl1pPr algn="l">
              <a:defRPr sz="10079" b="1" i="0">
                <a:latin typeface="Gill Sans MT" panose="020B0502020104020203" pitchFamily="34" charset="77"/>
              </a:defRPr>
            </a:lvl1pPr>
          </a:lstStyle>
          <a:p>
            <a:r>
              <a:rPr lang="sv-SE" dirty="0"/>
              <a:t>Skriv din rubrik här</a:t>
            </a:r>
            <a:endParaRPr lang="en-US" dirty="0"/>
          </a:p>
        </p:txBody>
      </p:sp>
      <p:sp>
        <p:nvSpPr>
          <p:cNvPr id="22" name="Subtitle 2">
            <a:extLst>
              <a:ext uri="{FF2B5EF4-FFF2-40B4-BE49-F238E27FC236}">
                <a16:creationId xmlns:a16="http://schemas.microsoft.com/office/drawing/2014/main" id="{A06575B6-3484-B445-90A1-3549C18512D2}"/>
              </a:ext>
            </a:extLst>
          </p:cNvPr>
          <p:cNvSpPr>
            <a:spLocks noGrp="1"/>
          </p:cNvSpPr>
          <p:nvPr>
            <p:ph type="subTitle" idx="13" hasCustomPrompt="1"/>
          </p:nvPr>
        </p:nvSpPr>
        <p:spPr>
          <a:xfrm>
            <a:off x="2933161" y="16781321"/>
            <a:ext cx="9254206" cy="6343019"/>
          </a:xfrm>
        </p:spPr>
        <p:txBody>
          <a:bodyPr>
            <a:normAutofit/>
          </a:bodyPr>
          <a:lstStyle>
            <a:lvl1pPr marL="0" indent="0" algn="l">
              <a:spcBef>
                <a:spcPts val="237"/>
              </a:spcBef>
              <a:buNone/>
              <a:defRPr sz="5040" b="0" i="0">
                <a:latin typeface="Gill Sans MT" panose="020B0502020104020203" pitchFamily="34" charset="77"/>
              </a:defRPr>
            </a:lvl1pPr>
            <a:lvl2pPr marL="1259972" indent="0" algn="ctr">
              <a:buNone/>
              <a:defRPr sz="5511"/>
            </a:lvl2pPr>
            <a:lvl3pPr marL="2519943" indent="0" algn="ctr">
              <a:buNone/>
              <a:defRPr sz="4960"/>
            </a:lvl3pPr>
            <a:lvl4pPr marL="3779915" indent="0" algn="ctr">
              <a:buNone/>
              <a:defRPr sz="4410"/>
            </a:lvl4pPr>
            <a:lvl5pPr marL="5039886" indent="0" algn="ctr">
              <a:buNone/>
              <a:defRPr sz="4410"/>
            </a:lvl5pPr>
            <a:lvl6pPr marL="6299858" indent="0" algn="ctr">
              <a:buNone/>
              <a:defRPr sz="4410"/>
            </a:lvl6pPr>
            <a:lvl7pPr marL="7559830" indent="0" algn="ctr">
              <a:buNone/>
              <a:defRPr sz="4410"/>
            </a:lvl7pPr>
            <a:lvl8pPr marL="8819800" indent="0" algn="ctr">
              <a:buNone/>
              <a:defRPr sz="4410"/>
            </a:lvl8pPr>
            <a:lvl9pPr marL="10079771" indent="0" algn="ctr">
              <a:buNone/>
              <a:defRPr sz="4410"/>
            </a:lvl9pPr>
          </a:lstStyle>
          <a:p>
            <a:r>
              <a:rPr lang="sv-SE" dirty="0"/>
              <a:t>Klicka här för att lägga till text</a:t>
            </a:r>
          </a:p>
        </p:txBody>
      </p:sp>
      <p:sp>
        <p:nvSpPr>
          <p:cNvPr id="26" name="Platshållare för text 4">
            <a:extLst>
              <a:ext uri="{FF2B5EF4-FFF2-40B4-BE49-F238E27FC236}">
                <a16:creationId xmlns:a16="http://schemas.microsoft.com/office/drawing/2014/main" id="{F16D1F6F-4448-D24E-A5F8-917D5EFB3A9F}"/>
              </a:ext>
            </a:extLst>
          </p:cNvPr>
          <p:cNvSpPr>
            <a:spLocks noGrp="1"/>
          </p:cNvSpPr>
          <p:nvPr>
            <p:ph type="body" sz="quarter" idx="3" hasCustomPrompt="1"/>
          </p:nvPr>
        </p:nvSpPr>
        <p:spPr>
          <a:xfrm>
            <a:off x="13244825" y="16826668"/>
            <a:ext cx="9536350" cy="6297670"/>
          </a:xfrm>
        </p:spPr>
        <p:txBody>
          <a:bodyPr anchor="t">
            <a:normAutofit/>
          </a:bodyPr>
          <a:lstStyle>
            <a:lvl1pPr marL="0" indent="0">
              <a:buNone/>
              <a:defRPr sz="5040" b="0" i="0">
                <a:latin typeface="Gill Sans MT" panose="020B0502020104020203" pitchFamily="34" charset="77"/>
              </a:defRPr>
            </a:lvl1pPr>
            <a:lvl2pPr marL="640034" indent="0">
              <a:buNone/>
              <a:defRPr sz="2800" b="1"/>
            </a:lvl2pPr>
            <a:lvl3pPr marL="1280069" indent="0">
              <a:buNone/>
              <a:defRPr sz="2520" b="1"/>
            </a:lvl3pPr>
            <a:lvl4pPr marL="1920103" indent="0">
              <a:buNone/>
              <a:defRPr sz="2240" b="1"/>
            </a:lvl4pPr>
            <a:lvl5pPr marL="2560137" indent="0">
              <a:buNone/>
              <a:defRPr sz="2240" b="1"/>
            </a:lvl5pPr>
            <a:lvl6pPr marL="3200171" indent="0">
              <a:buNone/>
              <a:defRPr sz="2240" b="1"/>
            </a:lvl6pPr>
            <a:lvl7pPr marL="3840206" indent="0">
              <a:buNone/>
              <a:defRPr sz="2240" b="1"/>
            </a:lvl7pPr>
            <a:lvl8pPr marL="4480240" indent="0">
              <a:buNone/>
              <a:defRPr sz="2240" b="1"/>
            </a:lvl8pPr>
            <a:lvl9pPr marL="5120274" indent="0">
              <a:buNone/>
              <a:defRPr sz="2240" b="1"/>
            </a:lvl9pPr>
          </a:lstStyle>
          <a:p>
            <a:r>
              <a:rPr lang="sv-SE" dirty="0"/>
              <a:t>Klicka här för att lägga till text</a:t>
            </a:r>
          </a:p>
        </p:txBody>
      </p:sp>
      <p:sp>
        <p:nvSpPr>
          <p:cNvPr id="27" name="Platshållare för text 4">
            <a:extLst>
              <a:ext uri="{FF2B5EF4-FFF2-40B4-BE49-F238E27FC236}">
                <a16:creationId xmlns:a16="http://schemas.microsoft.com/office/drawing/2014/main" id="{E6CD8E88-349A-1247-84FC-0132C376036A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2952691" y="26289994"/>
            <a:ext cx="19828483" cy="5530927"/>
          </a:xfrm>
        </p:spPr>
        <p:txBody>
          <a:bodyPr anchor="t">
            <a:normAutofit/>
          </a:bodyPr>
          <a:lstStyle>
            <a:lvl1pPr marL="0" indent="0">
              <a:buNone/>
              <a:defRPr sz="5040" b="0" i="0">
                <a:latin typeface="Gill Sans MT" panose="020B0502020104020203" pitchFamily="34" charset="77"/>
              </a:defRPr>
            </a:lvl1pPr>
            <a:lvl2pPr marL="640034" indent="0">
              <a:buNone/>
              <a:defRPr sz="2800" b="1"/>
            </a:lvl2pPr>
            <a:lvl3pPr marL="1280069" indent="0">
              <a:buNone/>
              <a:defRPr sz="2520" b="1"/>
            </a:lvl3pPr>
            <a:lvl4pPr marL="1920103" indent="0">
              <a:buNone/>
              <a:defRPr sz="2240" b="1"/>
            </a:lvl4pPr>
            <a:lvl5pPr marL="2560137" indent="0">
              <a:buNone/>
              <a:defRPr sz="2240" b="1"/>
            </a:lvl5pPr>
            <a:lvl6pPr marL="3200171" indent="0">
              <a:buNone/>
              <a:defRPr sz="2240" b="1"/>
            </a:lvl6pPr>
            <a:lvl7pPr marL="3840206" indent="0">
              <a:buNone/>
              <a:defRPr sz="2240" b="1"/>
            </a:lvl7pPr>
            <a:lvl8pPr marL="4480240" indent="0">
              <a:buNone/>
              <a:defRPr sz="2240" b="1"/>
            </a:lvl8pPr>
            <a:lvl9pPr marL="5120274" indent="0">
              <a:buNone/>
              <a:defRPr sz="2240" b="1"/>
            </a:lvl9pPr>
          </a:lstStyle>
          <a:p>
            <a:r>
              <a:rPr lang="sv-SE" dirty="0"/>
              <a:t>Klicka här för att lägga till text</a:t>
            </a:r>
          </a:p>
        </p:txBody>
      </p:sp>
      <p:sp>
        <p:nvSpPr>
          <p:cNvPr id="30" name="Platshållare för text 4">
            <a:extLst>
              <a:ext uri="{FF2B5EF4-FFF2-40B4-BE49-F238E27FC236}">
                <a16:creationId xmlns:a16="http://schemas.microsoft.com/office/drawing/2014/main" id="{C17A8C50-57B6-314E-AFA2-93F39BD0812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2952692" y="24263178"/>
            <a:ext cx="19976669" cy="1681988"/>
          </a:xfrm>
        </p:spPr>
        <p:txBody>
          <a:bodyPr anchor="t">
            <a:normAutofit/>
          </a:bodyPr>
          <a:lstStyle>
            <a:lvl1pPr marL="0" indent="0">
              <a:buNone/>
              <a:defRPr sz="10079" b="1" i="0">
                <a:latin typeface="Gill Sans MT" panose="020B0502020104020203" pitchFamily="34" charset="77"/>
              </a:defRPr>
            </a:lvl1pPr>
            <a:lvl2pPr marL="640034" indent="0">
              <a:buNone/>
              <a:defRPr sz="2800" b="1"/>
            </a:lvl2pPr>
            <a:lvl3pPr marL="1280069" indent="0">
              <a:buNone/>
              <a:defRPr sz="2520" b="1"/>
            </a:lvl3pPr>
            <a:lvl4pPr marL="1920103" indent="0">
              <a:buNone/>
              <a:defRPr sz="2240" b="1"/>
            </a:lvl4pPr>
            <a:lvl5pPr marL="2560137" indent="0">
              <a:buNone/>
              <a:defRPr sz="2240" b="1"/>
            </a:lvl5pPr>
            <a:lvl6pPr marL="3200171" indent="0">
              <a:buNone/>
              <a:defRPr sz="2240" b="1"/>
            </a:lvl6pPr>
            <a:lvl7pPr marL="3840206" indent="0">
              <a:buNone/>
              <a:defRPr sz="2240" b="1"/>
            </a:lvl7pPr>
            <a:lvl8pPr marL="4480240" indent="0">
              <a:buNone/>
              <a:defRPr sz="2240" b="1"/>
            </a:lvl8pPr>
            <a:lvl9pPr marL="5120274" indent="0">
              <a:buNone/>
              <a:defRPr sz="2240" b="1"/>
            </a:lvl9pPr>
          </a:lstStyle>
          <a:p>
            <a:r>
              <a:rPr lang="sv-SE" dirty="0"/>
              <a:t>Skriv din rubrik här</a:t>
            </a:r>
          </a:p>
        </p:txBody>
      </p:sp>
      <p:sp>
        <p:nvSpPr>
          <p:cNvPr id="35" name="Rektangel 34">
            <a:extLst>
              <a:ext uri="{FF2B5EF4-FFF2-40B4-BE49-F238E27FC236}">
                <a16:creationId xmlns:a16="http://schemas.microsoft.com/office/drawing/2014/main" id="{D73AAA50-E57B-D243-928F-FE48B48FE3A0}"/>
              </a:ext>
            </a:extLst>
          </p:cNvPr>
          <p:cNvSpPr/>
          <p:nvPr userDrawn="1"/>
        </p:nvSpPr>
        <p:spPr>
          <a:xfrm>
            <a:off x="0" y="1853090"/>
            <a:ext cx="19052823" cy="1948095"/>
          </a:xfrm>
          <a:prstGeom prst="rect">
            <a:avLst/>
          </a:prstGeom>
          <a:solidFill>
            <a:srgbClr val="FDCE1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3570"/>
          </a:p>
        </p:txBody>
      </p:sp>
      <p:sp>
        <p:nvSpPr>
          <p:cNvPr id="36" name="textruta 35">
            <a:extLst>
              <a:ext uri="{FF2B5EF4-FFF2-40B4-BE49-F238E27FC236}">
                <a16:creationId xmlns:a16="http://schemas.microsoft.com/office/drawing/2014/main" id="{5F87092A-AECE-4C4B-B201-FDF18EFF463F}"/>
              </a:ext>
            </a:extLst>
          </p:cNvPr>
          <p:cNvSpPr txBox="1"/>
          <p:nvPr userDrawn="1"/>
        </p:nvSpPr>
        <p:spPr>
          <a:xfrm>
            <a:off x="1361471" y="2401909"/>
            <a:ext cx="13303120" cy="1417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5040" dirty="0">
                <a:solidFill>
                  <a:schemeClr val="tx1"/>
                </a:solidFill>
                <a:latin typeface="Gill Sans Std" panose="020B0502020104020203" pitchFamily="34" charset="0"/>
              </a:rPr>
              <a:t>Utvecklingsingenjörsprogrammet</a:t>
            </a:r>
          </a:p>
          <a:p>
            <a:endParaRPr lang="sv-SE" sz="3570" dirty="0"/>
          </a:p>
        </p:txBody>
      </p:sp>
      <p:sp>
        <p:nvSpPr>
          <p:cNvPr id="37" name="Rektangel 36">
            <a:extLst>
              <a:ext uri="{FF2B5EF4-FFF2-40B4-BE49-F238E27FC236}">
                <a16:creationId xmlns:a16="http://schemas.microsoft.com/office/drawing/2014/main" id="{8FDA8037-A4AD-9C4A-B02E-9FBC17A4D78E}"/>
              </a:ext>
            </a:extLst>
          </p:cNvPr>
          <p:cNvSpPr/>
          <p:nvPr userDrawn="1"/>
        </p:nvSpPr>
        <p:spPr>
          <a:xfrm>
            <a:off x="23872187" y="1853090"/>
            <a:ext cx="1393982" cy="1948096"/>
          </a:xfrm>
          <a:prstGeom prst="rect">
            <a:avLst/>
          </a:prstGeom>
          <a:solidFill>
            <a:srgbClr val="FDCE1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3570"/>
          </a:p>
        </p:txBody>
      </p:sp>
      <p:sp>
        <p:nvSpPr>
          <p:cNvPr id="2" name="Platshållare för text 15">
            <a:extLst>
              <a:ext uri="{FF2B5EF4-FFF2-40B4-BE49-F238E27FC236}">
                <a16:creationId xmlns:a16="http://schemas.microsoft.com/office/drawing/2014/main" id="{86749CF8-F3CC-7260-AC2F-6BED6FF522FA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2573563" y="33198874"/>
            <a:ext cx="12192000" cy="1600200"/>
          </a:xfrm>
        </p:spPr>
        <p:txBody>
          <a:bodyPr>
            <a:normAutofit/>
          </a:bodyPr>
          <a:lstStyle>
            <a:lvl1pPr marL="0" indent="0">
              <a:buNone/>
              <a:defRPr sz="3600"/>
            </a:lvl1pPr>
            <a:lvl2pPr>
              <a:defRPr sz="3600"/>
            </a:lvl2pPr>
            <a:lvl3pPr>
              <a:defRPr sz="3600"/>
            </a:lvl3pPr>
            <a:lvl4pPr>
              <a:defRPr sz="3600"/>
            </a:lvl4pPr>
            <a:lvl5pPr>
              <a:defRPr sz="3600"/>
            </a:lvl5pPr>
          </a:lstStyle>
          <a:p>
            <a:r>
              <a:rPr lang="sv-SE" sz="3600" dirty="0"/>
              <a:t>Här skriver projektmedlemmarnas in sina för- och efternamn</a:t>
            </a:r>
          </a:p>
        </p:txBody>
      </p:sp>
      <p:pic>
        <p:nvPicPr>
          <p:cNvPr id="3" name="Bildobjekt 3">
            <a:extLst>
              <a:ext uri="{FF2B5EF4-FFF2-40B4-BE49-F238E27FC236}">
                <a16:creationId xmlns:a16="http://schemas.microsoft.com/office/drawing/2014/main" id="{651DC7B8-A038-CA3A-448A-947B1F738E5A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/>
          <a:srcRect l="8354" t="58282" r="8118" b="26686"/>
          <a:stretch/>
        </p:blipFill>
        <p:spPr>
          <a:xfrm>
            <a:off x="19321239" y="2401908"/>
            <a:ext cx="4331624" cy="11257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36432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Bildobjekt 8">
            <a:extLst>
              <a:ext uri="{FF2B5EF4-FFF2-40B4-BE49-F238E27FC236}">
                <a16:creationId xmlns:a16="http://schemas.microsoft.com/office/drawing/2014/main" id="{CC040D99-3427-634F-88F6-473706F374F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9299052" y="32954491"/>
            <a:ext cx="4573136" cy="1555537"/>
          </a:xfrm>
          <a:prstGeom prst="rect">
            <a:avLst/>
          </a:prstGeom>
        </p:spPr>
      </p:pic>
      <p:sp>
        <p:nvSpPr>
          <p:cNvPr id="26" name="Rektangel 25">
            <a:extLst>
              <a:ext uri="{FF2B5EF4-FFF2-40B4-BE49-F238E27FC236}">
                <a16:creationId xmlns:a16="http://schemas.microsoft.com/office/drawing/2014/main" id="{2C4433B0-5496-324D-AD7F-5792CE57AFD2}"/>
              </a:ext>
            </a:extLst>
          </p:cNvPr>
          <p:cNvSpPr/>
          <p:nvPr userDrawn="1"/>
        </p:nvSpPr>
        <p:spPr>
          <a:xfrm>
            <a:off x="0" y="1853090"/>
            <a:ext cx="19052823" cy="1948095"/>
          </a:xfrm>
          <a:prstGeom prst="rect">
            <a:avLst/>
          </a:prstGeom>
          <a:solidFill>
            <a:srgbClr val="FDCE1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3570"/>
          </a:p>
        </p:txBody>
      </p:sp>
      <p:sp>
        <p:nvSpPr>
          <p:cNvPr id="27" name="textruta 26">
            <a:extLst>
              <a:ext uri="{FF2B5EF4-FFF2-40B4-BE49-F238E27FC236}">
                <a16:creationId xmlns:a16="http://schemas.microsoft.com/office/drawing/2014/main" id="{6CFA1FC7-29BA-CC40-BED3-7D1E1BDB4A3B}"/>
              </a:ext>
            </a:extLst>
          </p:cNvPr>
          <p:cNvSpPr txBox="1"/>
          <p:nvPr userDrawn="1"/>
        </p:nvSpPr>
        <p:spPr>
          <a:xfrm>
            <a:off x="1361471" y="2401909"/>
            <a:ext cx="13303120" cy="1417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5040" dirty="0">
                <a:solidFill>
                  <a:schemeClr val="tx1"/>
                </a:solidFill>
                <a:latin typeface="Gill Sans Std" panose="020B0502020104020203" pitchFamily="34" charset="0"/>
              </a:rPr>
              <a:t>Utvecklingsingenjörsprogrammet</a:t>
            </a:r>
          </a:p>
          <a:p>
            <a:endParaRPr lang="sv-SE" sz="3570" dirty="0"/>
          </a:p>
        </p:txBody>
      </p:sp>
      <p:sp>
        <p:nvSpPr>
          <p:cNvPr id="28" name="Rektangel 27">
            <a:extLst>
              <a:ext uri="{FF2B5EF4-FFF2-40B4-BE49-F238E27FC236}">
                <a16:creationId xmlns:a16="http://schemas.microsoft.com/office/drawing/2014/main" id="{9DF1E497-25B0-B542-BAA0-5E5E6273A8A1}"/>
              </a:ext>
            </a:extLst>
          </p:cNvPr>
          <p:cNvSpPr/>
          <p:nvPr userDrawn="1"/>
        </p:nvSpPr>
        <p:spPr>
          <a:xfrm>
            <a:off x="23872187" y="1853090"/>
            <a:ext cx="1393982" cy="1948096"/>
          </a:xfrm>
          <a:prstGeom prst="rect">
            <a:avLst/>
          </a:prstGeom>
          <a:solidFill>
            <a:srgbClr val="FDCE1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3570"/>
          </a:p>
        </p:txBody>
      </p:sp>
      <p:sp>
        <p:nvSpPr>
          <p:cNvPr id="2" name="Platshållare för text 15">
            <a:extLst>
              <a:ext uri="{FF2B5EF4-FFF2-40B4-BE49-F238E27FC236}">
                <a16:creationId xmlns:a16="http://schemas.microsoft.com/office/drawing/2014/main" id="{00A59068-C8B6-D6BA-E9C3-DAF0FD011AEE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573563" y="33198874"/>
            <a:ext cx="12192000" cy="1600200"/>
          </a:xfrm>
        </p:spPr>
        <p:txBody>
          <a:bodyPr>
            <a:normAutofit/>
          </a:bodyPr>
          <a:lstStyle>
            <a:lvl1pPr marL="0" indent="0">
              <a:buNone/>
              <a:defRPr sz="3600"/>
            </a:lvl1pPr>
            <a:lvl2pPr>
              <a:defRPr sz="3600"/>
            </a:lvl2pPr>
            <a:lvl3pPr>
              <a:defRPr sz="3600"/>
            </a:lvl3pPr>
            <a:lvl4pPr>
              <a:defRPr sz="3600"/>
            </a:lvl4pPr>
            <a:lvl5pPr>
              <a:defRPr sz="3600"/>
            </a:lvl5pPr>
          </a:lstStyle>
          <a:p>
            <a:r>
              <a:rPr lang="sv-SE" sz="3600" dirty="0"/>
              <a:t>Här skriver projektmedlemmarnas in sina för- och efternamn</a:t>
            </a:r>
          </a:p>
        </p:txBody>
      </p:sp>
      <p:pic>
        <p:nvPicPr>
          <p:cNvPr id="3" name="Bildobjekt 3">
            <a:extLst>
              <a:ext uri="{FF2B5EF4-FFF2-40B4-BE49-F238E27FC236}">
                <a16:creationId xmlns:a16="http://schemas.microsoft.com/office/drawing/2014/main" id="{7249A9E6-83A5-58DC-A9C3-0A18C0513EB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/>
          <a:srcRect l="8354" t="58282" r="8118" b="26686"/>
          <a:stretch/>
        </p:blipFill>
        <p:spPr>
          <a:xfrm>
            <a:off x="19321239" y="2401908"/>
            <a:ext cx="4331624" cy="11257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44011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32499" y="1916661"/>
            <a:ext cx="21734979" cy="69582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32499" y="9583263"/>
            <a:ext cx="21734979" cy="22841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732500" y="33366433"/>
            <a:ext cx="5669994" cy="191665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30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BD64EE-C86A-3E4C-9095-D556A7ECA152}" type="datetimeFigureOut">
              <a:rPr lang="sv-SE" smtClean="0"/>
              <a:t>2026-05-19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347492" y="33366433"/>
            <a:ext cx="8504992" cy="191665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30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7797483" y="33366433"/>
            <a:ext cx="5669994" cy="191665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30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067AEC-08F9-7840-8D4D-77BAAE975C0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798229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6" r:id="rId4"/>
  </p:sldLayoutIdLst>
  <p:txStyles>
    <p:titleStyle>
      <a:lvl1pPr algn="l" defTabSz="2519943" rtl="0" eaLnBrk="1" latinLnBrk="0" hangingPunct="1">
        <a:lnSpc>
          <a:spcPct val="90000"/>
        </a:lnSpc>
        <a:spcBef>
          <a:spcPct val="0"/>
        </a:spcBef>
        <a:buNone/>
        <a:defRPr sz="12126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629986" indent="-629986" algn="l" defTabSz="2519943" rtl="0" eaLnBrk="1" latinLnBrk="0" hangingPunct="1">
        <a:lnSpc>
          <a:spcPct val="90000"/>
        </a:lnSpc>
        <a:spcBef>
          <a:spcPts val="2756"/>
        </a:spcBef>
        <a:buFont typeface="Arial" panose="020B0604020202020204" pitchFamily="34" charset="0"/>
        <a:buChar char="•"/>
        <a:defRPr sz="7716" kern="1200">
          <a:solidFill>
            <a:schemeClr val="tx1"/>
          </a:solidFill>
          <a:latin typeface="+mn-lt"/>
          <a:ea typeface="+mn-ea"/>
          <a:cs typeface="+mn-cs"/>
        </a:defRPr>
      </a:lvl1pPr>
      <a:lvl2pPr marL="1889957" indent="-629986" algn="l" defTabSz="2519943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6615" kern="1200">
          <a:solidFill>
            <a:schemeClr val="tx1"/>
          </a:solidFill>
          <a:latin typeface="+mn-lt"/>
          <a:ea typeface="+mn-ea"/>
          <a:cs typeface="+mn-cs"/>
        </a:defRPr>
      </a:lvl2pPr>
      <a:lvl3pPr marL="3149929" indent="-629986" algn="l" defTabSz="2519943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5511" kern="1200">
          <a:solidFill>
            <a:schemeClr val="tx1"/>
          </a:solidFill>
          <a:latin typeface="+mn-lt"/>
          <a:ea typeface="+mn-ea"/>
          <a:cs typeface="+mn-cs"/>
        </a:defRPr>
      </a:lvl3pPr>
      <a:lvl4pPr marL="4409901" indent="-629986" algn="l" defTabSz="2519943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4960" kern="1200">
          <a:solidFill>
            <a:schemeClr val="tx1"/>
          </a:solidFill>
          <a:latin typeface="+mn-lt"/>
          <a:ea typeface="+mn-ea"/>
          <a:cs typeface="+mn-cs"/>
        </a:defRPr>
      </a:lvl4pPr>
      <a:lvl5pPr marL="5669872" indent="-629986" algn="l" defTabSz="2519943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4960" kern="1200">
          <a:solidFill>
            <a:schemeClr val="tx1"/>
          </a:solidFill>
          <a:latin typeface="+mn-lt"/>
          <a:ea typeface="+mn-ea"/>
          <a:cs typeface="+mn-cs"/>
        </a:defRPr>
      </a:lvl5pPr>
      <a:lvl6pPr marL="6929844" indent="-629986" algn="l" defTabSz="2519943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4960" kern="1200">
          <a:solidFill>
            <a:schemeClr val="tx1"/>
          </a:solidFill>
          <a:latin typeface="+mn-lt"/>
          <a:ea typeface="+mn-ea"/>
          <a:cs typeface="+mn-cs"/>
        </a:defRPr>
      </a:lvl6pPr>
      <a:lvl7pPr marL="8189814" indent="-629986" algn="l" defTabSz="2519943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4960" kern="1200">
          <a:solidFill>
            <a:schemeClr val="tx1"/>
          </a:solidFill>
          <a:latin typeface="+mn-lt"/>
          <a:ea typeface="+mn-ea"/>
          <a:cs typeface="+mn-cs"/>
        </a:defRPr>
      </a:lvl7pPr>
      <a:lvl8pPr marL="9449786" indent="-629986" algn="l" defTabSz="2519943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4960" kern="1200">
          <a:solidFill>
            <a:schemeClr val="tx1"/>
          </a:solidFill>
          <a:latin typeface="+mn-lt"/>
          <a:ea typeface="+mn-ea"/>
          <a:cs typeface="+mn-cs"/>
        </a:defRPr>
      </a:lvl8pPr>
      <a:lvl9pPr marL="10709757" indent="-629986" algn="l" defTabSz="2519943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496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519943" rtl="0" eaLnBrk="1" latinLnBrk="0" hangingPunct="1">
        <a:defRPr sz="4960" kern="1200">
          <a:solidFill>
            <a:schemeClr val="tx1"/>
          </a:solidFill>
          <a:latin typeface="+mn-lt"/>
          <a:ea typeface="+mn-ea"/>
          <a:cs typeface="+mn-cs"/>
        </a:defRPr>
      </a:lvl1pPr>
      <a:lvl2pPr marL="1259972" algn="l" defTabSz="2519943" rtl="0" eaLnBrk="1" latinLnBrk="0" hangingPunct="1">
        <a:defRPr sz="4960" kern="1200">
          <a:solidFill>
            <a:schemeClr val="tx1"/>
          </a:solidFill>
          <a:latin typeface="+mn-lt"/>
          <a:ea typeface="+mn-ea"/>
          <a:cs typeface="+mn-cs"/>
        </a:defRPr>
      </a:lvl2pPr>
      <a:lvl3pPr marL="2519943" algn="l" defTabSz="2519943" rtl="0" eaLnBrk="1" latinLnBrk="0" hangingPunct="1">
        <a:defRPr sz="4960" kern="1200">
          <a:solidFill>
            <a:schemeClr val="tx1"/>
          </a:solidFill>
          <a:latin typeface="+mn-lt"/>
          <a:ea typeface="+mn-ea"/>
          <a:cs typeface="+mn-cs"/>
        </a:defRPr>
      </a:lvl3pPr>
      <a:lvl4pPr marL="3779915" algn="l" defTabSz="2519943" rtl="0" eaLnBrk="1" latinLnBrk="0" hangingPunct="1">
        <a:defRPr sz="4960" kern="1200">
          <a:solidFill>
            <a:schemeClr val="tx1"/>
          </a:solidFill>
          <a:latin typeface="+mn-lt"/>
          <a:ea typeface="+mn-ea"/>
          <a:cs typeface="+mn-cs"/>
        </a:defRPr>
      </a:lvl4pPr>
      <a:lvl5pPr marL="5039886" algn="l" defTabSz="2519943" rtl="0" eaLnBrk="1" latinLnBrk="0" hangingPunct="1">
        <a:defRPr sz="4960" kern="1200">
          <a:solidFill>
            <a:schemeClr val="tx1"/>
          </a:solidFill>
          <a:latin typeface="+mn-lt"/>
          <a:ea typeface="+mn-ea"/>
          <a:cs typeface="+mn-cs"/>
        </a:defRPr>
      </a:lvl5pPr>
      <a:lvl6pPr marL="6299858" algn="l" defTabSz="2519943" rtl="0" eaLnBrk="1" latinLnBrk="0" hangingPunct="1">
        <a:defRPr sz="4960" kern="1200">
          <a:solidFill>
            <a:schemeClr val="tx1"/>
          </a:solidFill>
          <a:latin typeface="+mn-lt"/>
          <a:ea typeface="+mn-ea"/>
          <a:cs typeface="+mn-cs"/>
        </a:defRPr>
      </a:lvl6pPr>
      <a:lvl7pPr marL="7559830" algn="l" defTabSz="2519943" rtl="0" eaLnBrk="1" latinLnBrk="0" hangingPunct="1">
        <a:defRPr sz="4960" kern="1200">
          <a:solidFill>
            <a:schemeClr val="tx1"/>
          </a:solidFill>
          <a:latin typeface="+mn-lt"/>
          <a:ea typeface="+mn-ea"/>
          <a:cs typeface="+mn-cs"/>
        </a:defRPr>
      </a:lvl7pPr>
      <a:lvl8pPr marL="8819800" algn="l" defTabSz="2519943" rtl="0" eaLnBrk="1" latinLnBrk="0" hangingPunct="1">
        <a:defRPr sz="4960" kern="1200">
          <a:solidFill>
            <a:schemeClr val="tx1"/>
          </a:solidFill>
          <a:latin typeface="+mn-lt"/>
          <a:ea typeface="+mn-ea"/>
          <a:cs typeface="+mn-cs"/>
        </a:defRPr>
      </a:lvl8pPr>
      <a:lvl9pPr marL="10079771" algn="l" defTabSz="2519943" rtl="0" eaLnBrk="1" latinLnBrk="0" hangingPunct="1">
        <a:defRPr sz="49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ext Placeholder 29">
            <a:extLst>
              <a:ext uri="{FF2B5EF4-FFF2-40B4-BE49-F238E27FC236}">
                <a16:creationId xmlns:a16="http://schemas.microsoft.com/office/drawing/2014/main" id="{9C3ADEA5-4967-9B06-3620-49B5362E0147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en-SE"/>
          </a:p>
        </p:txBody>
      </p:sp>
    </p:spTree>
    <p:extLst>
      <p:ext uri="{BB962C8B-B14F-4D97-AF65-F5344CB8AC3E}">
        <p14:creationId xmlns:p14="http://schemas.microsoft.com/office/powerpoint/2010/main" val="9828591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-tem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-tem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31" id="{DD961332-991C-1449-B5F9-67F743773550}" vid="{0F2FBDCB-48B5-6C4C-B8C1-952F2292676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Office-tema</Template>
  <TotalTime>8</TotalTime>
  <Words>0</Words>
  <Application>Microsoft Macintosh PowerPoint</Application>
  <PresentationFormat>Custom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Gill Sans MT</vt:lpstr>
      <vt:lpstr>Gill Sans Std</vt:lpstr>
      <vt:lpstr>Office-tema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Katarina Tran</dc:creator>
  <cp:lastModifiedBy>Katarina Tran</cp:lastModifiedBy>
  <cp:revision>1</cp:revision>
  <dcterms:created xsi:type="dcterms:W3CDTF">2026-05-19T10:51:30Z</dcterms:created>
  <dcterms:modified xsi:type="dcterms:W3CDTF">2026-05-19T10:59:43Z</dcterms:modified>
</cp:coreProperties>
</file>